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2" r:id="rId2"/>
    <p:sldId id="258" r:id="rId3"/>
    <p:sldId id="287" r:id="rId4"/>
    <p:sldId id="259" r:id="rId5"/>
    <p:sldId id="262" r:id="rId6"/>
    <p:sldId id="263" r:id="rId7"/>
    <p:sldId id="279" r:id="rId8"/>
    <p:sldId id="289" r:id="rId9"/>
    <p:sldId id="288" r:id="rId10"/>
    <p:sldId id="286" r:id="rId11"/>
    <p:sldId id="290" r:id="rId12"/>
    <p:sldId id="284" r:id="rId13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20" autoAdjust="0"/>
  </p:normalViewPr>
  <p:slideViewPr>
    <p:cSldViewPr>
      <p:cViewPr>
        <p:scale>
          <a:sx n="50" d="100"/>
          <a:sy n="50" d="100"/>
        </p:scale>
        <p:origin x="-955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69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CA180-C64B-46C2-88DE-37DDF7708099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517B1-6A19-437B-8730-3E8F900FD757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Скопление активированных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Лейкоцитов и тромбоцитов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F5C18E-1C8E-4E85-A944-EB38569F1AB1}" type="parTrans" cxnId="{41F8C2E3-6723-4BD2-92BA-09C929DC5007}">
      <dgm:prSet/>
      <dgm:spPr/>
      <dgm:t>
        <a:bodyPr/>
        <a:lstStyle/>
        <a:p>
          <a:endParaRPr lang="en-US"/>
        </a:p>
      </dgm:t>
    </dgm:pt>
    <dgm:pt modelId="{9CA649F3-12EF-4428-9DB2-4406FD32BD49}" type="sibTrans" cxnId="{41F8C2E3-6723-4BD2-92BA-09C929DC5007}">
      <dgm:prSet/>
      <dgm:spPr/>
      <dgm:t>
        <a:bodyPr/>
        <a:lstStyle/>
        <a:p>
          <a:endParaRPr lang="en-US"/>
        </a:p>
      </dgm:t>
    </dgm:pt>
    <dgm:pt modelId="{68A91E32-AE70-4C2B-9EFB-4719ACCBF3F7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Протеолитичес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кие ферменты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4F0647-813D-4C43-BC77-D5CADE8068AD}" type="parTrans" cxnId="{F954BD8A-EC1C-4ACF-B6BC-AEF69C06B0AE}">
      <dgm:prSet/>
      <dgm:spPr/>
      <dgm:t>
        <a:bodyPr/>
        <a:lstStyle/>
        <a:p>
          <a:endParaRPr lang="en-US"/>
        </a:p>
      </dgm:t>
    </dgm:pt>
    <dgm:pt modelId="{A5EC1526-598B-4F19-BAC0-3BF83E3F2DB2}" type="sibTrans" cxnId="{F954BD8A-EC1C-4ACF-B6BC-AEF69C06B0AE}">
      <dgm:prSet/>
      <dgm:spPr/>
      <dgm:t>
        <a:bodyPr/>
        <a:lstStyle/>
        <a:p>
          <a:endParaRPr lang="en-US"/>
        </a:p>
      </dgm:t>
    </dgm:pt>
    <dgm:pt modelId="{023DC385-3F00-41A0-B8A1-7690A4A1E6E6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Повреждение эндотелия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F2B7BC-F0D3-45AF-AF77-588A8AD82720}" type="parTrans" cxnId="{A9A9BFD5-FFE0-4905-B376-2129DA69B00B}">
      <dgm:prSet/>
      <dgm:spPr/>
      <dgm:t>
        <a:bodyPr/>
        <a:lstStyle/>
        <a:p>
          <a:endParaRPr lang="en-US"/>
        </a:p>
      </dgm:t>
    </dgm:pt>
    <dgm:pt modelId="{BC19DD0E-0D1E-49AA-8495-F124CE38B5A4}" type="sibTrans" cxnId="{A9A9BFD5-FFE0-4905-B376-2129DA69B00B}">
      <dgm:prSet/>
      <dgm:spPr/>
      <dgm:t>
        <a:bodyPr/>
        <a:lstStyle/>
        <a:p>
          <a:endParaRPr lang="en-US"/>
        </a:p>
      </dgm:t>
    </dgm:pt>
    <dgm:pt modelId="{3E79D2D7-82A8-4969-8636-996C64976AAF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Тромбоксан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0FC809-873D-4C89-9446-0C779B78B7EF}" type="parTrans" cxnId="{E644BB6F-AF3F-4375-87FA-AD217DE57410}">
      <dgm:prSet/>
      <dgm:spPr/>
      <dgm:t>
        <a:bodyPr/>
        <a:lstStyle/>
        <a:p>
          <a:endParaRPr lang="en-US"/>
        </a:p>
      </dgm:t>
    </dgm:pt>
    <dgm:pt modelId="{4AB100A0-C211-4880-AD54-DB5F1AF415C0}" type="sibTrans" cxnId="{E644BB6F-AF3F-4375-87FA-AD217DE57410}">
      <dgm:prSet/>
      <dgm:spPr/>
      <dgm:t>
        <a:bodyPr/>
        <a:lstStyle/>
        <a:p>
          <a:endParaRPr lang="en-US"/>
        </a:p>
      </dgm:t>
    </dgm:pt>
    <dgm:pt modelId="{C8F56014-878B-449E-B1F1-80F0E0ADC085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Микро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тромбозы в микроцир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куляторном русле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DF8CD6-60B1-4284-B19B-6098AEB5EB1A}" type="parTrans" cxnId="{A8665379-544E-4D50-9B7F-6EBB5520E2E9}">
      <dgm:prSet/>
      <dgm:spPr/>
      <dgm:t>
        <a:bodyPr/>
        <a:lstStyle/>
        <a:p>
          <a:endParaRPr lang="en-US"/>
        </a:p>
      </dgm:t>
    </dgm:pt>
    <dgm:pt modelId="{83C13F34-DFAF-4020-AE43-8B585FCC1A4D}" type="sibTrans" cxnId="{A8665379-544E-4D50-9B7F-6EBB5520E2E9}">
      <dgm:prSet/>
      <dgm:spPr/>
      <dgm:t>
        <a:bodyPr/>
        <a:lstStyle/>
        <a:p>
          <a:endParaRPr lang="en-US"/>
        </a:p>
      </dgm:t>
    </dgm:pt>
    <dgm:pt modelId="{A230A980-D05D-4FD3-B32C-0E05BE55E88B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Токсичные кислород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ные радикалы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CDFF3E-51C0-4FF2-A474-A8C6ABB953A9}" type="parTrans" cxnId="{B21A9A29-9611-45DC-8EB9-0C4F88C54286}">
      <dgm:prSet/>
      <dgm:spPr/>
      <dgm:t>
        <a:bodyPr/>
        <a:lstStyle/>
        <a:p>
          <a:endParaRPr lang="en-US"/>
        </a:p>
      </dgm:t>
    </dgm:pt>
    <dgm:pt modelId="{A0AA5891-FA9F-4A4D-B622-9861AD45A3B2}" type="sibTrans" cxnId="{B21A9A29-9611-45DC-8EB9-0C4F88C54286}">
      <dgm:prSet/>
      <dgm:spPr/>
      <dgm:t>
        <a:bodyPr/>
        <a:lstStyle/>
        <a:p>
          <a:endParaRPr lang="en-US"/>
        </a:p>
      </dgm:t>
    </dgm:pt>
    <dgm:pt modelId="{BC55133F-6B89-48F9-B427-3C3E31C37886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Лейко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триены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C72BCE-B075-44F8-B34E-A1B0A3FF12EA}" type="parTrans" cxnId="{51AEB88A-A59A-4388-A4F9-CC6DD9D62324}">
      <dgm:prSet/>
      <dgm:spPr/>
      <dgm:t>
        <a:bodyPr/>
        <a:lstStyle/>
        <a:p>
          <a:endParaRPr lang="en-US"/>
        </a:p>
      </dgm:t>
    </dgm:pt>
    <dgm:pt modelId="{320B853C-2876-4947-92FF-881F8BA8D2D7}" type="sibTrans" cxnId="{51AEB88A-A59A-4388-A4F9-CC6DD9D62324}">
      <dgm:prSet/>
      <dgm:spPr/>
      <dgm:t>
        <a:bodyPr/>
        <a:lstStyle/>
        <a:p>
          <a:endParaRPr lang="en-US"/>
        </a:p>
      </dgm:t>
    </dgm:pt>
    <dgm:pt modelId="{C0C86AE5-7122-4BAF-A6DD-391B053E8F4A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Этиологические факторы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FF8BA8-D21E-4D37-99DF-4E2F3A088EAC}" type="parTrans" cxnId="{1152C782-6E32-4D4A-BD4D-35E7AE2BC68A}">
      <dgm:prSet/>
      <dgm:spPr/>
      <dgm:t>
        <a:bodyPr/>
        <a:lstStyle/>
        <a:p>
          <a:endParaRPr lang="en-US"/>
        </a:p>
      </dgm:t>
    </dgm:pt>
    <dgm:pt modelId="{751CD107-8B3E-4B05-94AF-3279EA6AD36E}" type="sibTrans" cxnId="{1152C782-6E32-4D4A-BD4D-35E7AE2BC68A}">
      <dgm:prSet/>
      <dgm:spPr/>
      <dgm:t>
        <a:bodyPr/>
        <a:lstStyle/>
        <a:p>
          <a:endParaRPr lang="en-US"/>
        </a:p>
      </dgm:t>
    </dgm:pt>
    <dgm:pt modelId="{DA88C72A-AAD2-4880-89CB-3AEB7A6813E0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Простаг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ландины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1750F3-1CEE-4680-8304-8A635FFE1566}" type="parTrans" cxnId="{3E04D475-5569-4546-9B12-640506B78AB1}">
      <dgm:prSet/>
      <dgm:spPr/>
      <dgm:t>
        <a:bodyPr/>
        <a:lstStyle/>
        <a:p>
          <a:endParaRPr lang="en-US"/>
        </a:p>
      </dgm:t>
    </dgm:pt>
    <dgm:pt modelId="{E46A9927-9371-4872-9EAA-F68946FC59DF}" type="sibTrans" cxnId="{3E04D475-5569-4546-9B12-640506B78AB1}">
      <dgm:prSet/>
      <dgm:spPr/>
      <dgm:t>
        <a:bodyPr/>
        <a:lstStyle/>
        <a:p>
          <a:endParaRPr lang="en-US"/>
        </a:p>
      </dgm:t>
    </dgm:pt>
    <dgm:pt modelId="{EDCA04BC-0FF7-4BDE-B1C5-C1A17681C928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Повышен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ная сосудистая проницае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мость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5C6C6B-4DFB-4D56-A5D3-5AD3E4BD8D21}" type="parTrans" cxnId="{FBAB68F4-84A4-428B-96D7-A13DB5B0C078}">
      <dgm:prSet/>
      <dgm:spPr/>
      <dgm:t>
        <a:bodyPr/>
        <a:lstStyle/>
        <a:p>
          <a:endParaRPr lang="en-US"/>
        </a:p>
      </dgm:t>
    </dgm:pt>
    <dgm:pt modelId="{76CEB2FB-B077-4C54-B7E3-A5D517E3A1BF}" type="sibTrans" cxnId="{FBAB68F4-84A4-428B-96D7-A13DB5B0C078}">
      <dgm:prSet/>
      <dgm:spPr/>
      <dgm:t>
        <a:bodyPr/>
        <a:lstStyle/>
        <a:p>
          <a:endParaRPr lang="en-US"/>
        </a:p>
      </dgm:t>
    </dgm:pt>
    <dgm:pt modelId="{760A880A-414F-47D3-9A9E-80C407D2124F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Поврежде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ние альвеолоци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тов 2 типа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626949-4525-4D69-B302-EB1915F1161F}" type="parTrans" cxnId="{2B5A8724-C876-4922-991C-3465BABA054E}">
      <dgm:prSet/>
      <dgm:spPr/>
      <dgm:t>
        <a:bodyPr/>
        <a:lstStyle/>
        <a:p>
          <a:endParaRPr lang="en-US"/>
        </a:p>
      </dgm:t>
    </dgm:pt>
    <dgm:pt modelId="{821988FF-5180-4BEE-9057-91965DE1BEEE}" type="sibTrans" cxnId="{2B5A8724-C876-4922-991C-3465BABA054E}">
      <dgm:prSet/>
      <dgm:spPr/>
      <dgm:t>
        <a:bodyPr/>
        <a:lstStyle/>
        <a:p>
          <a:endParaRPr lang="en-US"/>
        </a:p>
      </dgm:t>
    </dgm:pt>
    <dgm:pt modelId="{AFCF88EF-B1AD-45C1-A112-86EAE07F9632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Спазм и повышение давления в легочных капиллярах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23EDA4-3DFA-41FD-A295-86067F4163C1}" type="parTrans" cxnId="{5D9E3442-0A82-4E0F-82D4-4AD1E0E95B6B}">
      <dgm:prSet/>
      <dgm:spPr/>
      <dgm:t>
        <a:bodyPr/>
        <a:lstStyle/>
        <a:p>
          <a:endParaRPr lang="en-US"/>
        </a:p>
      </dgm:t>
    </dgm:pt>
    <dgm:pt modelId="{63138C7C-A5B9-411B-9780-E1F64F644BFF}" type="sibTrans" cxnId="{5D9E3442-0A82-4E0F-82D4-4AD1E0E95B6B}">
      <dgm:prSet/>
      <dgm:spPr/>
      <dgm:t>
        <a:bodyPr/>
        <a:lstStyle/>
        <a:p>
          <a:endParaRPr lang="en-US"/>
        </a:p>
      </dgm:t>
    </dgm:pt>
    <dgm:pt modelId="{51679C4F-9770-432F-9312-92224E0A5D7D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Отек легких, гиповентиляция, микроателектазы, нарушение диффузии 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и </a:t>
          </a:r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CO2</a:t>
          </a:r>
          <a:endParaRPr lang="en-U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8CFA93-40E1-450E-A620-3FF2BE173EF0}" type="parTrans" cxnId="{0D21E96D-83D2-4FCC-BFC1-4222976E4812}">
      <dgm:prSet/>
      <dgm:spPr/>
      <dgm:t>
        <a:bodyPr/>
        <a:lstStyle/>
        <a:p>
          <a:endParaRPr lang="en-US"/>
        </a:p>
      </dgm:t>
    </dgm:pt>
    <dgm:pt modelId="{F9A2AF87-79CC-404E-A763-1FD638E09A8E}" type="sibTrans" cxnId="{0D21E96D-83D2-4FCC-BFC1-4222976E4812}">
      <dgm:prSet/>
      <dgm:spPr/>
      <dgm:t>
        <a:bodyPr/>
        <a:lstStyle/>
        <a:p>
          <a:endParaRPr lang="en-US"/>
        </a:p>
      </dgm:t>
    </dgm:pt>
    <dgm:pt modelId="{5285F9ED-E7B2-45E4-896B-878F7BE999CD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16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синтеза сурфактанта</a:t>
          </a:r>
          <a:endParaRPr lang="en-US" sz="1600" b="1" i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A0CE4A-B6B7-4BBA-96BB-26FA8E95547D}" type="sibTrans" cxnId="{BFA12FA3-A510-4CBB-8CDC-A7F87B1022D9}">
      <dgm:prSet/>
      <dgm:spPr/>
      <dgm:t>
        <a:bodyPr/>
        <a:lstStyle/>
        <a:p>
          <a:endParaRPr lang="en-US"/>
        </a:p>
      </dgm:t>
    </dgm:pt>
    <dgm:pt modelId="{4F6BFE88-A571-4892-8161-64A724D7BAE4}" type="parTrans" cxnId="{BFA12FA3-A510-4CBB-8CDC-A7F87B1022D9}">
      <dgm:prSet/>
      <dgm:spPr/>
      <dgm:t>
        <a:bodyPr/>
        <a:lstStyle/>
        <a:p>
          <a:endParaRPr lang="en-US"/>
        </a:p>
      </dgm:t>
    </dgm:pt>
    <dgm:pt modelId="{4D32A303-EA1E-409D-9D30-6768FD13D984}" type="pres">
      <dgm:prSet presAssocID="{6B7CA180-C64B-46C2-88DE-37DDF77080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2E5C92-A9B2-43C9-9CBD-D41A12A7716E}" type="pres">
      <dgm:prSet presAssocID="{C0C86AE5-7122-4BAF-A6DD-391B053E8F4A}" presName="hierRoot1" presStyleCnt="0"/>
      <dgm:spPr/>
    </dgm:pt>
    <dgm:pt modelId="{9104FCE7-3110-445C-8936-997644C738E2}" type="pres">
      <dgm:prSet presAssocID="{C0C86AE5-7122-4BAF-A6DD-391B053E8F4A}" presName="composite" presStyleCnt="0"/>
      <dgm:spPr/>
    </dgm:pt>
    <dgm:pt modelId="{A8CF31EE-7D25-4E4B-8584-AF67D136DC1A}" type="pres">
      <dgm:prSet presAssocID="{C0C86AE5-7122-4BAF-A6DD-391B053E8F4A}" presName="background" presStyleLbl="node0" presStyleIdx="0" presStyleCnt="1"/>
      <dgm:spPr/>
    </dgm:pt>
    <dgm:pt modelId="{A3390341-B497-4DAE-8D62-D03FFB07D1B5}" type="pres">
      <dgm:prSet presAssocID="{C0C86AE5-7122-4BAF-A6DD-391B053E8F4A}" presName="text" presStyleLbl="fgAcc0" presStyleIdx="0" presStyleCnt="1" custScaleX="282981" custScaleY="67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C3E7F5-5800-4AD8-AC70-8625FD936F7C}" type="pres">
      <dgm:prSet presAssocID="{C0C86AE5-7122-4BAF-A6DD-391B053E8F4A}" presName="hierChild2" presStyleCnt="0"/>
      <dgm:spPr/>
    </dgm:pt>
    <dgm:pt modelId="{1E4A444F-CE35-4A1D-B2D4-8469A165DD89}" type="pres">
      <dgm:prSet presAssocID="{61F5C18E-1C8E-4E85-A944-EB38569F1AB1}" presName="Name10" presStyleLbl="parChTrans1D2" presStyleIdx="0" presStyleCnt="1"/>
      <dgm:spPr/>
      <dgm:t>
        <a:bodyPr/>
        <a:lstStyle/>
        <a:p>
          <a:endParaRPr lang="en-US"/>
        </a:p>
      </dgm:t>
    </dgm:pt>
    <dgm:pt modelId="{E807537B-E5D7-442B-8838-EC4CA1277977}" type="pres">
      <dgm:prSet presAssocID="{C92517B1-6A19-437B-8730-3E8F900FD757}" presName="hierRoot2" presStyleCnt="0"/>
      <dgm:spPr/>
    </dgm:pt>
    <dgm:pt modelId="{E4415EDB-15EE-4F4E-9E33-8A514742EE45}" type="pres">
      <dgm:prSet presAssocID="{C92517B1-6A19-437B-8730-3E8F900FD757}" presName="composite2" presStyleCnt="0"/>
      <dgm:spPr/>
    </dgm:pt>
    <dgm:pt modelId="{E2016E88-B6EB-4697-AA1C-DB175601B989}" type="pres">
      <dgm:prSet presAssocID="{C92517B1-6A19-437B-8730-3E8F900FD757}" presName="background2" presStyleLbl="node2" presStyleIdx="0" presStyleCnt="1"/>
      <dgm:spPr/>
    </dgm:pt>
    <dgm:pt modelId="{123FBCCB-8A57-4B13-8549-48EBB8CF9EE6}" type="pres">
      <dgm:prSet presAssocID="{C92517B1-6A19-437B-8730-3E8F900FD757}" presName="text2" presStyleLbl="fgAcc2" presStyleIdx="0" presStyleCnt="1" custScaleX="364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B45D8-A546-4838-A4E8-7032B6D15B59}" type="pres">
      <dgm:prSet presAssocID="{C92517B1-6A19-437B-8730-3E8F900FD757}" presName="hierChild3" presStyleCnt="0"/>
      <dgm:spPr/>
    </dgm:pt>
    <dgm:pt modelId="{716BD037-438D-4F06-8B9D-BA3BF2085A77}" type="pres">
      <dgm:prSet presAssocID="{044F0647-813D-4C43-BC77-D5CADE8068AD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759FF1A-0341-4B6D-AB78-9AA5848F09F4}" type="pres">
      <dgm:prSet presAssocID="{68A91E32-AE70-4C2B-9EFB-4719ACCBF3F7}" presName="hierRoot3" presStyleCnt="0"/>
      <dgm:spPr/>
    </dgm:pt>
    <dgm:pt modelId="{B5B82500-C2B7-4D56-91D1-C9DCE32DEA09}" type="pres">
      <dgm:prSet presAssocID="{68A91E32-AE70-4C2B-9EFB-4719ACCBF3F7}" presName="composite3" presStyleCnt="0"/>
      <dgm:spPr/>
    </dgm:pt>
    <dgm:pt modelId="{FE7E7B15-1EDA-4C60-A38B-6C6553D9FDBB}" type="pres">
      <dgm:prSet presAssocID="{68A91E32-AE70-4C2B-9EFB-4719ACCBF3F7}" presName="background3" presStyleLbl="node3" presStyleIdx="0" presStyleCnt="5"/>
      <dgm:spPr/>
    </dgm:pt>
    <dgm:pt modelId="{E4F18591-8206-42B2-9B99-1CA075149B35}" type="pres">
      <dgm:prSet presAssocID="{68A91E32-AE70-4C2B-9EFB-4719ACCBF3F7}" presName="text3" presStyleLbl="fgAcc3" presStyleIdx="0" presStyleCnt="5" custScaleX="158655" custScaleY="165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631B5-CDC5-4919-813D-4669423E752B}" type="pres">
      <dgm:prSet presAssocID="{68A91E32-AE70-4C2B-9EFB-4719ACCBF3F7}" presName="hierChild4" presStyleCnt="0"/>
      <dgm:spPr/>
    </dgm:pt>
    <dgm:pt modelId="{7D4A7BBD-EC4E-4E15-A9EE-BFE87A1AA82C}" type="pres">
      <dgm:prSet presAssocID="{8EF2B7BC-F0D3-45AF-AF77-588A8AD82720}" presName="Name23" presStyleLbl="parChTrans1D4" presStyleIdx="0" presStyleCnt="7"/>
      <dgm:spPr/>
      <dgm:t>
        <a:bodyPr/>
        <a:lstStyle/>
        <a:p>
          <a:endParaRPr lang="en-US"/>
        </a:p>
      </dgm:t>
    </dgm:pt>
    <dgm:pt modelId="{9C3B86D4-36D1-4EDF-9B2C-9182861AE0B1}" type="pres">
      <dgm:prSet presAssocID="{023DC385-3F00-41A0-B8A1-7690A4A1E6E6}" presName="hierRoot4" presStyleCnt="0"/>
      <dgm:spPr/>
    </dgm:pt>
    <dgm:pt modelId="{1A15EE4A-0994-4856-9CE6-9DFFF4ECBED8}" type="pres">
      <dgm:prSet presAssocID="{023DC385-3F00-41A0-B8A1-7690A4A1E6E6}" presName="composite4" presStyleCnt="0"/>
      <dgm:spPr/>
    </dgm:pt>
    <dgm:pt modelId="{D9DF1212-3912-40D5-B8C4-E0F94B6BDBCA}" type="pres">
      <dgm:prSet presAssocID="{023DC385-3F00-41A0-B8A1-7690A4A1E6E6}" presName="background4" presStyleLbl="node4" presStyleIdx="0" presStyleCnt="7"/>
      <dgm:spPr/>
    </dgm:pt>
    <dgm:pt modelId="{9CA9FF09-D01F-4F2C-89F1-6140A782ECB1}" type="pres">
      <dgm:prSet presAssocID="{023DC385-3F00-41A0-B8A1-7690A4A1E6E6}" presName="text4" presStyleLbl="fgAcc4" presStyleIdx="0" presStyleCnt="7" custScaleX="1541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C5543-D3ED-471A-B08F-40235C0007FD}" type="pres">
      <dgm:prSet presAssocID="{023DC385-3F00-41A0-B8A1-7690A4A1E6E6}" presName="hierChild5" presStyleCnt="0"/>
      <dgm:spPr/>
    </dgm:pt>
    <dgm:pt modelId="{97978229-EF66-4940-BFF2-B45DBCF861FF}" type="pres">
      <dgm:prSet presAssocID="{065C6C6B-4DFB-4D56-A5D3-5AD3E4BD8D21}" presName="Name23" presStyleLbl="parChTrans1D4" presStyleIdx="1" presStyleCnt="7"/>
      <dgm:spPr/>
      <dgm:t>
        <a:bodyPr/>
        <a:lstStyle/>
        <a:p>
          <a:endParaRPr lang="en-US"/>
        </a:p>
      </dgm:t>
    </dgm:pt>
    <dgm:pt modelId="{7DDC0944-A3FA-434F-A96D-14B179AE6150}" type="pres">
      <dgm:prSet presAssocID="{EDCA04BC-0FF7-4BDE-B1C5-C1A17681C928}" presName="hierRoot4" presStyleCnt="0"/>
      <dgm:spPr/>
    </dgm:pt>
    <dgm:pt modelId="{F527E299-0073-4B48-B996-4A1DB8C70627}" type="pres">
      <dgm:prSet presAssocID="{EDCA04BC-0FF7-4BDE-B1C5-C1A17681C928}" presName="composite4" presStyleCnt="0"/>
      <dgm:spPr/>
    </dgm:pt>
    <dgm:pt modelId="{48F72AC0-C691-4950-B820-7EEAA6AB0C29}" type="pres">
      <dgm:prSet presAssocID="{EDCA04BC-0FF7-4BDE-B1C5-C1A17681C928}" presName="background4" presStyleLbl="node4" presStyleIdx="1" presStyleCnt="7"/>
      <dgm:spPr/>
    </dgm:pt>
    <dgm:pt modelId="{C853E125-0037-4261-879F-79D3CFEEE8EA}" type="pres">
      <dgm:prSet presAssocID="{EDCA04BC-0FF7-4BDE-B1C5-C1A17681C928}" presName="text4" presStyleLbl="fgAcc4" presStyleIdx="1" presStyleCnt="7" custScaleX="133978" custScaleY="176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6AF244-EB5E-44EE-98B9-4AA35043B3CE}" type="pres">
      <dgm:prSet presAssocID="{EDCA04BC-0FF7-4BDE-B1C5-C1A17681C928}" presName="hierChild5" presStyleCnt="0"/>
      <dgm:spPr/>
    </dgm:pt>
    <dgm:pt modelId="{3C2C3831-D5AC-42CA-9733-6DDDD8B62F5E}" type="pres">
      <dgm:prSet presAssocID="{CF1750F3-1CEE-4680-8304-8A635FFE1566}" presName="Name17" presStyleLbl="parChTrans1D3" presStyleIdx="1" presStyleCnt="5"/>
      <dgm:spPr/>
      <dgm:t>
        <a:bodyPr/>
        <a:lstStyle/>
        <a:p>
          <a:endParaRPr lang="en-US"/>
        </a:p>
      </dgm:t>
    </dgm:pt>
    <dgm:pt modelId="{625A56EC-2203-4F80-BC1F-C75D258C46F1}" type="pres">
      <dgm:prSet presAssocID="{DA88C72A-AAD2-4880-89CB-3AEB7A6813E0}" presName="hierRoot3" presStyleCnt="0"/>
      <dgm:spPr/>
    </dgm:pt>
    <dgm:pt modelId="{540FBDC3-0B5C-4F88-8685-7C4F2526A1F3}" type="pres">
      <dgm:prSet presAssocID="{DA88C72A-AAD2-4880-89CB-3AEB7A6813E0}" presName="composite3" presStyleCnt="0"/>
      <dgm:spPr/>
    </dgm:pt>
    <dgm:pt modelId="{06D85953-B989-4C0D-8590-863C7CE8C79E}" type="pres">
      <dgm:prSet presAssocID="{DA88C72A-AAD2-4880-89CB-3AEB7A6813E0}" presName="background3" presStyleLbl="node3" presStyleIdx="1" presStyleCnt="5"/>
      <dgm:spPr/>
    </dgm:pt>
    <dgm:pt modelId="{04AD940D-FC40-41DF-B9AF-E86CFFF6B105}" type="pres">
      <dgm:prSet presAssocID="{DA88C72A-AAD2-4880-89CB-3AEB7A6813E0}" presName="text3" presStyleLbl="fgAcc3" presStyleIdx="1" presStyleCnt="5" custScaleX="111667" custScaleY="170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B40326-769C-4BD9-B807-C9C2A1ABD631}" type="pres">
      <dgm:prSet presAssocID="{DA88C72A-AAD2-4880-89CB-3AEB7A6813E0}" presName="hierChild4" presStyleCnt="0"/>
      <dgm:spPr/>
    </dgm:pt>
    <dgm:pt modelId="{E4F47623-1333-4989-9D1D-DA25DDB97987}" type="pres">
      <dgm:prSet presAssocID="{9BCDFF3E-51C0-4FF2-A474-A8C6ABB953A9}" presName="Name17" presStyleLbl="parChTrans1D3" presStyleIdx="2" presStyleCnt="5"/>
      <dgm:spPr/>
      <dgm:t>
        <a:bodyPr/>
        <a:lstStyle/>
        <a:p>
          <a:endParaRPr lang="en-US"/>
        </a:p>
      </dgm:t>
    </dgm:pt>
    <dgm:pt modelId="{A005C3B4-D80A-477D-9612-FBBC0128C7CB}" type="pres">
      <dgm:prSet presAssocID="{A230A980-D05D-4FD3-B32C-0E05BE55E88B}" presName="hierRoot3" presStyleCnt="0"/>
      <dgm:spPr/>
    </dgm:pt>
    <dgm:pt modelId="{41DC0D50-9476-4855-9328-549FFC1020AD}" type="pres">
      <dgm:prSet presAssocID="{A230A980-D05D-4FD3-B32C-0E05BE55E88B}" presName="composite3" presStyleCnt="0"/>
      <dgm:spPr/>
    </dgm:pt>
    <dgm:pt modelId="{64FD5A5C-10D7-45BF-A26B-75E8C7E203D8}" type="pres">
      <dgm:prSet presAssocID="{A230A980-D05D-4FD3-B32C-0E05BE55E88B}" presName="background3" presStyleLbl="node3" presStyleIdx="2" presStyleCnt="5"/>
      <dgm:spPr/>
    </dgm:pt>
    <dgm:pt modelId="{8F883663-6828-4F6A-B697-3C6593A5B08A}" type="pres">
      <dgm:prSet presAssocID="{A230A980-D05D-4FD3-B32C-0E05BE55E88B}" presName="text3" presStyleLbl="fgAcc3" presStyleIdx="2" presStyleCnt="5" custScaleX="118875" custScaleY="137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675F3F-DFBB-46A8-9E1B-320AD8294834}" type="pres">
      <dgm:prSet presAssocID="{A230A980-D05D-4FD3-B32C-0E05BE55E88B}" presName="hierChild4" presStyleCnt="0"/>
      <dgm:spPr/>
    </dgm:pt>
    <dgm:pt modelId="{B00B72DB-8D48-4326-92F0-7503084D4A23}" type="pres">
      <dgm:prSet presAssocID="{83626949-4525-4D69-B302-EB1915F1161F}" presName="Name23" presStyleLbl="parChTrans1D4" presStyleIdx="2" presStyleCnt="7"/>
      <dgm:spPr/>
      <dgm:t>
        <a:bodyPr/>
        <a:lstStyle/>
        <a:p>
          <a:endParaRPr lang="en-US"/>
        </a:p>
      </dgm:t>
    </dgm:pt>
    <dgm:pt modelId="{BD8C20AF-920A-4108-B062-9ACD9866FEDA}" type="pres">
      <dgm:prSet presAssocID="{760A880A-414F-47D3-9A9E-80C407D2124F}" presName="hierRoot4" presStyleCnt="0"/>
      <dgm:spPr/>
    </dgm:pt>
    <dgm:pt modelId="{E064569D-8972-4C38-AB05-58E9ADA89FA9}" type="pres">
      <dgm:prSet presAssocID="{760A880A-414F-47D3-9A9E-80C407D2124F}" presName="composite4" presStyleCnt="0"/>
      <dgm:spPr/>
    </dgm:pt>
    <dgm:pt modelId="{EFE88434-D25B-40CC-9A3B-E7BD959CDFA8}" type="pres">
      <dgm:prSet presAssocID="{760A880A-414F-47D3-9A9E-80C407D2124F}" presName="background4" presStyleLbl="node4" presStyleIdx="2" presStyleCnt="7"/>
      <dgm:spPr/>
    </dgm:pt>
    <dgm:pt modelId="{F6ADBD4B-E293-4341-8AA6-8F24D1B3574C}" type="pres">
      <dgm:prSet presAssocID="{760A880A-414F-47D3-9A9E-80C407D2124F}" presName="text4" presStyleLbl="fgAcc4" presStyleIdx="2" presStyleCnt="7" custScaleX="127363" custScaleY="144653" custLinFactNeighborX="-867" custLinFactNeighborY="-15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10BCF-B5B3-4317-94FB-7BBA11C1E295}" type="pres">
      <dgm:prSet presAssocID="{760A880A-414F-47D3-9A9E-80C407D2124F}" presName="hierChild5" presStyleCnt="0"/>
      <dgm:spPr/>
    </dgm:pt>
    <dgm:pt modelId="{018667FE-7850-4216-A4C7-89901E02C04B}" type="pres">
      <dgm:prSet presAssocID="{4F6BFE88-A571-4892-8161-64A724D7BAE4}" presName="Name23" presStyleLbl="parChTrans1D4" presStyleIdx="3" presStyleCnt="7"/>
      <dgm:spPr/>
      <dgm:t>
        <a:bodyPr/>
        <a:lstStyle/>
        <a:p>
          <a:endParaRPr lang="en-US"/>
        </a:p>
      </dgm:t>
    </dgm:pt>
    <dgm:pt modelId="{A56EC058-458E-40F3-800B-A6FA3A6412AC}" type="pres">
      <dgm:prSet presAssocID="{5285F9ED-E7B2-45E4-896B-878F7BE999CD}" presName="hierRoot4" presStyleCnt="0"/>
      <dgm:spPr/>
    </dgm:pt>
    <dgm:pt modelId="{D0EBD913-F86D-4C31-8790-F4DE8F1BBE0A}" type="pres">
      <dgm:prSet presAssocID="{5285F9ED-E7B2-45E4-896B-878F7BE999CD}" presName="composite4" presStyleCnt="0"/>
      <dgm:spPr/>
    </dgm:pt>
    <dgm:pt modelId="{0C6AACB6-3C0B-46D5-A69B-5C6EEBF677FF}" type="pres">
      <dgm:prSet presAssocID="{5285F9ED-E7B2-45E4-896B-878F7BE999CD}" presName="background4" presStyleLbl="node4" presStyleIdx="3" presStyleCnt="7"/>
      <dgm:spPr/>
    </dgm:pt>
    <dgm:pt modelId="{41982A90-2642-42B5-9155-348A79E2EBA6}" type="pres">
      <dgm:prSet presAssocID="{5285F9ED-E7B2-45E4-896B-878F7BE999CD}" presName="text4" presStyleLbl="fgAcc4" presStyleIdx="3" presStyleCnt="7" custScaleX="126186" custScaleY="166954" custLinFactNeighborX="-7620" custLinFactNeighborY="1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E3DF3-DF27-4841-BB07-0BFAF6B6F815}" type="pres">
      <dgm:prSet presAssocID="{5285F9ED-E7B2-45E4-896B-878F7BE999CD}" presName="hierChild5" presStyleCnt="0"/>
      <dgm:spPr/>
    </dgm:pt>
    <dgm:pt modelId="{1EA68E09-3E28-44BB-96F8-31CBFA7E03EF}" type="pres">
      <dgm:prSet presAssocID="{178CFA93-40E1-450E-A620-3FF2BE173EF0}" presName="Name23" presStyleLbl="parChTrans1D4" presStyleIdx="4" presStyleCnt="7"/>
      <dgm:spPr/>
      <dgm:t>
        <a:bodyPr/>
        <a:lstStyle/>
        <a:p>
          <a:endParaRPr lang="en-US"/>
        </a:p>
      </dgm:t>
    </dgm:pt>
    <dgm:pt modelId="{3289A71C-B031-40FB-8A7B-6DAA9D4A994B}" type="pres">
      <dgm:prSet presAssocID="{51679C4F-9770-432F-9312-92224E0A5D7D}" presName="hierRoot4" presStyleCnt="0"/>
      <dgm:spPr/>
    </dgm:pt>
    <dgm:pt modelId="{450E2802-BAA8-4DA2-A4C9-97B9E072582E}" type="pres">
      <dgm:prSet presAssocID="{51679C4F-9770-432F-9312-92224E0A5D7D}" presName="composite4" presStyleCnt="0"/>
      <dgm:spPr/>
    </dgm:pt>
    <dgm:pt modelId="{13BD4A0C-0F28-4E2C-8D62-B8D35991367C}" type="pres">
      <dgm:prSet presAssocID="{51679C4F-9770-432F-9312-92224E0A5D7D}" presName="background4" presStyleLbl="node4" presStyleIdx="4" presStyleCnt="7"/>
      <dgm:spPr/>
    </dgm:pt>
    <dgm:pt modelId="{45F46012-A58A-46B3-A6E5-0410BD6BD1F8}" type="pres">
      <dgm:prSet presAssocID="{51679C4F-9770-432F-9312-92224E0A5D7D}" presName="text4" presStyleLbl="fgAcc4" presStyleIdx="4" presStyleCnt="7" custScaleX="681847" custScaleY="138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7C2BDB-49B7-4685-8FD4-F75CD60E6D53}" type="pres">
      <dgm:prSet presAssocID="{51679C4F-9770-432F-9312-92224E0A5D7D}" presName="hierChild5" presStyleCnt="0"/>
      <dgm:spPr/>
    </dgm:pt>
    <dgm:pt modelId="{A6C24D61-1071-4641-BED8-48CFB5D406EC}" type="pres">
      <dgm:prSet presAssocID="{680FC809-873D-4C89-9446-0C779B78B7EF}" presName="Name17" presStyleLbl="parChTrans1D3" presStyleIdx="3" presStyleCnt="5"/>
      <dgm:spPr/>
      <dgm:t>
        <a:bodyPr/>
        <a:lstStyle/>
        <a:p>
          <a:endParaRPr lang="en-US"/>
        </a:p>
      </dgm:t>
    </dgm:pt>
    <dgm:pt modelId="{10AFDD48-C8AB-4024-AFE3-5B3D56949685}" type="pres">
      <dgm:prSet presAssocID="{3E79D2D7-82A8-4969-8636-996C64976AAF}" presName="hierRoot3" presStyleCnt="0"/>
      <dgm:spPr/>
    </dgm:pt>
    <dgm:pt modelId="{C97AAB63-C638-43BC-8154-D2402388FE29}" type="pres">
      <dgm:prSet presAssocID="{3E79D2D7-82A8-4969-8636-996C64976AAF}" presName="composite3" presStyleCnt="0"/>
      <dgm:spPr/>
    </dgm:pt>
    <dgm:pt modelId="{585FDADC-2860-4D04-A545-7DC51F95F8A6}" type="pres">
      <dgm:prSet presAssocID="{3E79D2D7-82A8-4969-8636-996C64976AAF}" presName="background3" presStyleLbl="node3" presStyleIdx="3" presStyleCnt="5"/>
      <dgm:spPr/>
    </dgm:pt>
    <dgm:pt modelId="{1937392A-E214-4CE7-BD39-B8C7A9695E0E}" type="pres">
      <dgm:prSet presAssocID="{3E79D2D7-82A8-4969-8636-996C64976AAF}" presName="text3" presStyleLbl="fgAcc3" presStyleIdx="3" presStyleCnt="5" custScaleX="149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88B4-563F-4538-B5DF-AC4CDA332223}" type="pres">
      <dgm:prSet presAssocID="{3E79D2D7-82A8-4969-8636-996C64976AAF}" presName="hierChild4" presStyleCnt="0"/>
      <dgm:spPr/>
    </dgm:pt>
    <dgm:pt modelId="{63348032-CA2A-44B1-ABA6-7F3392B1DBCC}" type="pres">
      <dgm:prSet presAssocID="{AEDF8CD6-60B1-4284-B19B-6098AEB5EB1A}" presName="Name23" presStyleLbl="parChTrans1D4" presStyleIdx="5" presStyleCnt="7"/>
      <dgm:spPr/>
      <dgm:t>
        <a:bodyPr/>
        <a:lstStyle/>
        <a:p>
          <a:endParaRPr lang="en-US"/>
        </a:p>
      </dgm:t>
    </dgm:pt>
    <dgm:pt modelId="{406B400D-7153-4229-A88E-3A05A1638FDB}" type="pres">
      <dgm:prSet presAssocID="{C8F56014-878B-449E-B1F1-80F0E0ADC085}" presName="hierRoot4" presStyleCnt="0"/>
      <dgm:spPr/>
    </dgm:pt>
    <dgm:pt modelId="{6169A8F8-DF5A-45C5-9967-DC11FA2EEF4B}" type="pres">
      <dgm:prSet presAssocID="{C8F56014-878B-449E-B1F1-80F0E0ADC085}" presName="composite4" presStyleCnt="0"/>
      <dgm:spPr/>
    </dgm:pt>
    <dgm:pt modelId="{E1DAF549-FFE2-4E6A-A197-D6B697138790}" type="pres">
      <dgm:prSet presAssocID="{C8F56014-878B-449E-B1F1-80F0E0ADC085}" presName="background4" presStyleLbl="node4" presStyleIdx="5" presStyleCnt="7"/>
      <dgm:spPr/>
    </dgm:pt>
    <dgm:pt modelId="{DC27CF3B-4FC1-48E9-A89E-E3B1C3C32253}" type="pres">
      <dgm:prSet presAssocID="{C8F56014-878B-449E-B1F1-80F0E0ADC085}" presName="text4" presStyleLbl="fgAcc4" presStyleIdx="5" presStyleCnt="7" custScaleX="123665" custScaleY="173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E520CA-3B48-407C-AB93-DEB5215C8B48}" type="pres">
      <dgm:prSet presAssocID="{C8F56014-878B-449E-B1F1-80F0E0ADC085}" presName="hierChild5" presStyleCnt="0"/>
      <dgm:spPr/>
    </dgm:pt>
    <dgm:pt modelId="{495A1845-9CAB-468C-8F30-2BB4A6BC454C}" type="pres">
      <dgm:prSet presAssocID="{9AC72BCE-B075-44F8-B34E-A1B0A3FF12EA}" presName="Name17" presStyleLbl="parChTrans1D3" presStyleIdx="4" presStyleCnt="5"/>
      <dgm:spPr/>
      <dgm:t>
        <a:bodyPr/>
        <a:lstStyle/>
        <a:p>
          <a:endParaRPr lang="en-US"/>
        </a:p>
      </dgm:t>
    </dgm:pt>
    <dgm:pt modelId="{D198B9F5-677E-4227-A4F8-1381080408A6}" type="pres">
      <dgm:prSet presAssocID="{BC55133F-6B89-48F9-B427-3C3E31C37886}" presName="hierRoot3" presStyleCnt="0"/>
      <dgm:spPr/>
    </dgm:pt>
    <dgm:pt modelId="{58275CEE-44B9-4EF8-A6E4-75888945DC04}" type="pres">
      <dgm:prSet presAssocID="{BC55133F-6B89-48F9-B427-3C3E31C37886}" presName="composite3" presStyleCnt="0"/>
      <dgm:spPr/>
    </dgm:pt>
    <dgm:pt modelId="{3208B558-B039-4E72-9B5B-D951A1C5D548}" type="pres">
      <dgm:prSet presAssocID="{BC55133F-6B89-48F9-B427-3C3E31C37886}" presName="background3" presStyleLbl="node3" presStyleIdx="4" presStyleCnt="5"/>
      <dgm:spPr/>
    </dgm:pt>
    <dgm:pt modelId="{44B857D5-3AB7-4561-AB88-E4C742ECA1B2}" type="pres">
      <dgm:prSet presAssocID="{BC55133F-6B89-48F9-B427-3C3E31C3788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DD880-F92C-401F-ADDA-EF0C4A241CC9}" type="pres">
      <dgm:prSet presAssocID="{BC55133F-6B89-48F9-B427-3C3E31C37886}" presName="hierChild4" presStyleCnt="0"/>
      <dgm:spPr/>
    </dgm:pt>
    <dgm:pt modelId="{243AFF60-3AB7-4BFD-BF98-FA78C62A8A18}" type="pres">
      <dgm:prSet presAssocID="{6423EDA4-3DFA-41FD-A295-86067F4163C1}" presName="Name23" presStyleLbl="parChTrans1D4" presStyleIdx="6" presStyleCnt="7"/>
      <dgm:spPr/>
      <dgm:t>
        <a:bodyPr/>
        <a:lstStyle/>
        <a:p>
          <a:endParaRPr lang="en-US"/>
        </a:p>
      </dgm:t>
    </dgm:pt>
    <dgm:pt modelId="{E1A1B03E-F6C3-45FD-8F63-E183C3EA3B37}" type="pres">
      <dgm:prSet presAssocID="{AFCF88EF-B1AD-45C1-A112-86EAE07F9632}" presName="hierRoot4" presStyleCnt="0"/>
      <dgm:spPr/>
    </dgm:pt>
    <dgm:pt modelId="{92271506-9EC7-4B53-927B-F66010FD1173}" type="pres">
      <dgm:prSet presAssocID="{AFCF88EF-B1AD-45C1-A112-86EAE07F9632}" presName="composite4" presStyleCnt="0"/>
      <dgm:spPr/>
    </dgm:pt>
    <dgm:pt modelId="{00EA7F98-D098-41A4-AC62-9B0CC28C6A25}" type="pres">
      <dgm:prSet presAssocID="{AFCF88EF-B1AD-45C1-A112-86EAE07F9632}" presName="background4" presStyleLbl="node4" presStyleIdx="6" presStyleCnt="7"/>
      <dgm:spPr/>
    </dgm:pt>
    <dgm:pt modelId="{421F1094-F1AE-4CC3-AF18-4D6DA5769CE3}" type="pres">
      <dgm:prSet presAssocID="{AFCF88EF-B1AD-45C1-A112-86EAE07F9632}" presName="text4" presStyleLbl="fgAcc4" presStyleIdx="6" presStyleCnt="7" custScaleX="129666" custScaleY="173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98DEF-228C-4E5B-B0EF-075CAC1A3CB0}" type="pres">
      <dgm:prSet presAssocID="{AFCF88EF-B1AD-45C1-A112-86EAE07F9632}" presName="hierChild5" presStyleCnt="0"/>
      <dgm:spPr/>
    </dgm:pt>
  </dgm:ptLst>
  <dgm:cxnLst>
    <dgm:cxn modelId="{3B50F1B5-B9D7-4E8C-A44B-0814028CCDBA}" type="presOf" srcId="{9AC72BCE-B075-44F8-B34E-A1B0A3FF12EA}" destId="{495A1845-9CAB-468C-8F30-2BB4A6BC454C}" srcOrd="0" destOrd="0" presId="urn:microsoft.com/office/officeart/2005/8/layout/hierarchy1"/>
    <dgm:cxn modelId="{3E04D475-5569-4546-9B12-640506B78AB1}" srcId="{C92517B1-6A19-437B-8730-3E8F900FD757}" destId="{DA88C72A-AAD2-4880-89CB-3AEB7A6813E0}" srcOrd="1" destOrd="0" parTransId="{CF1750F3-1CEE-4680-8304-8A635FFE1566}" sibTransId="{E46A9927-9371-4872-9EAA-F68946FC59DF}"/>
    <dgm:cxn modelId="{788ECA19-6A05-43B5-A58D-E53A32E4BF4C}" type="presOf" srcId="{CF1750F3-1CEE-4680-8304-8A635FFE1566}" destId="{3C2C3831-D5AC-42CA-9733-6DDDD8B62F5E}" srcOrd="0" destOrd="0" presId="urn:microsoft.com/office/officeart/2005/8/layout/hierarchy1"/>
    <dgm:cxn modelId="{EF8C17E7-0C78-4507-896B-345AD28A8DF6}" type="presOf" srcId="{760A880A-414F-47D3-9A9E-80C407D2124F}" destId="{F6ADBD4B-E293-4341-8AA6-8F24D1B3574C}" srcOrd="0" destOrd="0" presId="urn:microsoft.com/office/officeart/2005/8/layout/hierarchy1"/>
    <dgm:cxn modelId="{21B2618B-33D4-40C9-999B-BFE14E41E103}" type="presOf" srcId="{AEDF8CD6-60B1-4284-B19B-6098AEB5EB1A}" destId="{63348032-CA2A-44B1-ABA6-7F3392B1DBCC}" srcOrd="0" destOrd="0" presId="urn:microsoft.com/office/officeart/2005/8/layout/hierarchy1"/>
    <dgm:cxn modelId="{79BE7461-6429-4FDF-939A-D3F8DBEACB0D}" type="presOf" srcId="{8EF2B7BC-F0D3-45AF-AF77-588A8AD82720}" destId="{7D4A7BBD-EC4E-4E15-A9EE-BFE87A1AA82C}" srcOrd="0" destOrd="0" presId="urn:microsoft.com/office/officeart/2005/8/layout/hierarchy1"/>
    <dgm:cxn modelId="{A8665379-544E-4D50-9B7F-6EBB5520E2E9}" srcId="{3E79D2D7-82A8-4969-8636-996C64976AAF}" destId="{C8F56014-878B-449E-B1F1-80F0E0ADC085}" srcOrd="0" destOrd="0" parTransId="{AEDF8CD6-60B1-4284-B19B-6098AEB5EB1A}" sibTransId="{83C13F34-DFAF-4020-AE43-8B585FCC1A4D}"/>
    <dgm:cxn modelId="{D342D246-A269-4DA1-9483-761EE100CC5C}" type="presOf" srcId="{9BCDFF3E-51C0-4FF2-A474-A8C6ABB953A9}" destId="{E4F47623-1333-4989-9D1D-DA25DDB97987}" srcOrd="0" destOrd="0" presId="urn:microsoft.com/office/officeart/2005/8/layout/hierarchy1"/>
    <dgm:cxn modelId="{55C1BD79-9F07-4438-8A72-A7010257F57F}" type="presOf" srcId="{C8F56014-878B-449E-B1F1-80F0E0ADC085}" destId="{DC27CF3B-4FC1-48E9-A89E-E3B1C3C32253}" srcOrd="0" destOrd="0" presId="urn:microsoft.com/office/officeart/2005/8/layout/hierarchy1"/>
    <dgm:cxn modelId="{5D9E3442-0A82-4E0F-82D4-4AD1E0E95B6B}" srcId="{BC55133F-6B89-48F9-B427-3C3E31C37886}" destId="{AFCF88EF-B1AD-45C1-A112-86EAE07F9632}" srcOrd="0" destOrd="0" parTransId="{6423EDA4-3DFA-41FD-A295-86067F4163C1}" sibTransId="{63138C7C-A5B9-411B-9780-E1F64F644BFF}"/>
    <dgm:cxn modelId="{FBAB68F4-84A4-428B-96D7-A13DB5B0C078}" srcId="{023DC385-3F00-41A0-B8A1-7690A4A1E6E6}" destId="{EDCA04BC-0FF7-4BDE-B1C5-C1A17681C928}" srcOrd="0" destOrd="0" parTransId="{065C6C6B-4DFB-4D56-A5D3-5AD3E4BD8D21}" sibTransId="{76CEB2FB-B077-4C54-B7E3-A5D517E3A1BF}"/>
    <dgm:cxn modelId="{48966A58-F487-4D1E-AC45-172D3EAE3A6D}" type="presOf" srcId="{A230A980-D05D-4FD3-B32C-0E05BE55E88B}" destId="{8F883663-6828-4F6A-B697-3C6593A5B08A}" srcOrd="0" destOrd="0" presId="urn:microsoft.com/office/officeart/2005/8/layout/hierarchy1"/>
    <dgm:cxn modelId="{85B6B059-5F38-43D9-AE4D-61601CFCAC7A}" type="presOf" srcId="{6423EDA4-3DFA-41FD-A295-86067F4163C1}" destId="{243AFF60-3AB7-4BFD-BF98-FA78C62A8A18}" srcOrd="0" destOrd="0" presId="urn:microsoft.com/office/officeart/2005/8/layout/hierarchy1"/>
    <dgm:cxn modelId="{1152C782-6E32-4D4A-BD4D-35E7AE2BC68A}" srcId="{6B7CA180-C64B-46C2-88DE-37DDF7708099}" destId="{C0C86AE5-7122-4BAF-A6DD-391B053E8F4A}" srcOrd="0" destOrd="0" parTransId="{4FFF8BA8-D21E-4D37-99DF-4E2F3A088EAC}" sibTransId="{751CD107-8B3E-4B05-94AF-3279EA6AD36E}"/>
    <dgm:cxn modelId="{BFA12FA3-A510-4CBB-8CDC-A7F87B1022D9}" srcId="{760A880A-414F-47D3-9A9E-80C407D2124F}" destId="{5285F9ED-E7B2-45E4-896B-878F7BE999CD}" srcOrd="0" destOrd="0" parTransId="{4F6BFE88-A571-4892-8161-64A724D7BAE4}" sibTransId="{6FA0CE4A-B6B7-4BBA-96BB-26FA8E95547D}"/>
    <dgm:cxn modelId="{DE3910D4-482C-4CC9-91B5-7BD00767771B}" type="presOf" srcId="{51679C4F-9770-432F-9312-92224E0A5D7D}" destId="{45F46012-A58A-46B3-A6E5-0410BD6BD1F8}" srcOrd="0" destOrd="0" presId="urn:microsoft.com/office/officeart/2005/8/layout/hierarchy1"/>
    <dgm:cxn modelId="{00575F02-114B-4477-A829-D4EAB7B7F6C0}" type="presOf" srcId="{DA88C72A-AAD2-4880-89CB-3AEB7A6813E0}" destId="{04AD940D-FC40-41DF-B9AF-E86CFFF6B105}" srcOrd="0" destOrd="0" presId="urn:microsoft.com/office/officeart/2005/8/layout/hierarchy1"/>
    <dgm:cxn modelId="{6008D5BD-022F-47C9-8EDD-2710BFC2E2D0}" type="presOf" srcId="{4F6BFE88-A571-4892-8161-64A724D7BAE4}" destId="{018667FE-7850-4216-A4C7-89901E02C04B}" srcOrd="0" destOrd="0" presId="urn:microsoft.com/office/officeart/2005/8/layout/hierarchy1"/>
    <dgm:cxn modelId="{A9A9BFD5-FFE0-4905-B376-2129DA69B00B}" srcId="{68A91E32-AE70-4C2B-9EFB-4719ACCBF3F7}" destId="{023DC385-3F00-41A0-B8A1-7690A4A1E6E6}" srcOrd="0" destOrd="0" parTransId="{8EF2B7BC-F0D3-45AF-AF77-588A8AD82720}" sibTransId="{BC19DD0E-0D1E-49AA-8495-F124CE38B5A4}"/>
    <dgm:cxn modelId="{FE7623D8-EC2C-44A2-97DF-078565B72EEB}" type="presOf" srcId="{178CFA93-40E1-450E-A620-3FF2BE173EF0}" destId="{1EA68E09-3E28-44BB-96F8-31CBFA7E03EF}" srcOrd="0" destOrd="0" presId="urn:microsoft.com/office/officeart/2005/8/layout/hierarchy1"/>
    <dgm:cxn modelId="{30E3B252-B3C3-4AE0-8C01-BF15DE0FA26F}" type="presOf" srcId="{68A91E32-AE70-4C2B-9EFB-4719ACCBF3F7}" destId="{E4F18591-8206-42B2-9B99-1CA075149B35}" srcOrd="0" destOrd="0" presId="urn:microsoft.com/office/officeart/2005/8/layout/hierarchy1"/>
    <dgm:cxn modelId="{B1996F50-2D77-44D4-942B-16F3398804D5}" type="presOf" srcId="{065C6C6B-4DFB-4D56-A5D3-5AD3E4BD8D21}" destId="{97978229-EF66-4940-BFF2-B45DBCF861FF}" srcOrd="0" destOrd="0" presId="urn:microsoft.com/office/officeart/2005/8/layout/hierarchy1"/>
    <dgm:cxn modelId="{E644BB6F-AF3F-4375-87FA-AD217DE57410}" srcId="{C92517B1-6A19-437B-8730-3E8F900FD757}" destId="{3E79D2D7-82A8-4969-8636-996C64976AAF}" srcOrd="3" destOrd="0" parTransId="{680FC809-873D-4C89-9446-0C779B78B7EF}" sibTransId="{4AB100A0-C211-4880-AD54-DB5F1AF415C0}"/>
    <dgm:cxn modelId="{8E39DF3D-E25F-4677-A08A-ABDCB2FCF365}" type="presOf" srcId="{83626949-4525-4D69-B302-EB1915F1161F}" destId="{B00B72DB-8D48-4326-92F0-7503084D4A23}" srcOrd="0" destOrd="0" presId="urn:microsoft.com/office/officeart/2005/8/layout/hierarchy1"/>
    <dgm:cxn modelId="{142EBD67-4883-4C68-8255-151DDF27D2CB}" type="presOf" srcId="{044F0647-813D-4C43-BC77-D5CADE8068AD}" destId="{716BD037-438D-4F06-8B9D-BA3BF2085A77}" srcOrd="0" destOrd="0" presId="urn:microsoft.com/office/officeart/2005/8/layout/hierarchy1"/>
    <dgm:cxn modelId="{0D21E96D-83D2-4FCC-BFC1-4222976E4812}" srcId="{5285F9ED-E7B2-45E4-896B-878F7BE999CD}" destId="{51679C4F-9770-432F-9312-92224E0A5D7D}" srcOrd="0" destOrd="0" parTransId="{178CFA93-40E1-450E-A620-3FF2BE173EF0}" sibTransId="{F9A2AF87-79CC-404E-A763-1FD638E09A8E}"/>
    <dgm:cxn modelId="{467313C5-171B-48F2-BC49-E8F33201CAE8}" type="presOf" srcId="{BC55133F-6B89-48F9-B427-3C3E31C37886}" destId="{44B857D5-3AB7-4561-AB88-E4C742ECA1B2}" srcOrd="0" destOrd="0" presId="urn:microsoft.com/office/officeart/2005/8/layout/hierarchy1"/>
    <dgm:cxn modelId="{41F8C2E3-6723-4BD2-92BA-09C929DC5007}" srcId="{C0C86AE5-7122-4BAF-A6DD-391B053E8F4A}" destId="{C92517B1-6A19-437B-8730-3E8F900FD757}" srcOrd="0" destOrd="0" parTransId="{61F5C18E-1C8E-4E85-A944-EB38569F1AB1}" sibTransId="{9CA649F3-12EF-4428-9DB2-4406FD32BD49}"/>
    <dgm:cxn modelId="{2605537E-CE10-4490-A88D-65B40049FA98}" type="presOf" srcId="{C0C86AE5-7122-4BAF-A6DD-391B053E8F4A}" destId="{A3390341-B497-4DAE-8D62-D03FFB07D1B5}" srcOrd="0" destOrd="0" presId="urn:microsoft.com/office/officeart/2005/8/layout/hierarchy1"/>
    <dgm:cxn modelId="{295876E0-ED4E-4CF9-9846-35EDBD00483E}" type="presOf" srcId="{61F5C18E-1C8E-4E85-A944-EB38569F1AB1}" destId="{1E4A444F-CE35-4A1D-B2D4-8469A165DD89}" srcOrd="0" destOrd="0" presId="urn:microsoft.com/office/officeart/2005/8/layout/hierarchy1"/>
    <dgm:cxn modelId="{51AEB88A-A59A-4388-A4F9-CC6DD9D62324}" srcId="{C92517B1-6A19-437B-8730-3E8F900FD757}" destId="{BC55133F-6B89-48F9-B427-3C3E31C37886}" srcOrd="4" destOrd="0" parTransId="{9AC72BCE-B075-44F8-B34E-A1B0A3FF12EA}" sibTransId="{320B853C-2876-4947-92FF-881F8BA8D2D7}"/>
    <dgm:cxn modelId="{CBBF3548-63D0-42D5-9C0C-87145500727D}" type="presOf" srcId="{EDCA04BC-0FF7-4BDE-B1C5-C1A17681C928}" destId="{C853E125-0037-4261-879F-79D3CFEEE8EA}" srcOrd="0" destOrd="0" presId="urn:microsoft.com/office/officeart/2005/8/layout/hierarchy1"/>
    <dgm:cxn modelId="{96045A20-CAC2-4C27-94B3-A6B22FD1C7FD}" type="presOf" srcId="{680FC809-873D-4C89-9446-0C779B78B7EF}" destId="{A6C24D61-1071-4641-BED8-48CFB5D406EC}" srcOrd="0" destOrd="0" presId="urn:microsoft.com/office/officeart/2005/8/layout/hierarchy1"/>
    <dgm:cxn modelId="{C98ABF12-DD1F-44A0-A946-0495DAB945EE}" type="presOf" srcId="{AFCF88EF-B1AD-45C1-A112-86EAE07F9632}" destId="{421F1094-F1AE-4CC3-AF18-4D6DA5769CE3}" srcOrd="0" destOrd="0" presId="urn:microsoft.com/office/officeart/2005/8/layout/hierarchy1"/>
    <dgm:cxn modelId="{26E5D4AF-F66F-4EBA-8429-5A804A5F480B}" type="presOf" srcId="{5285F9ED-E7B2-45E4-896B-878F7BE999CD}" destId="{41982A90-2642-42B5-9155-348A79E2EBA6}" srcOrd="0" destOrd="0" presId="urn:microsoft.com/office/officeart/2005/8/layout/hierarchy1"/>
    <dgm:cxn modelId="{B21A9A29-9611-45DC-8EB9-0C4F88C54286}" srcId="{C92517B1-6A19-437B-8730-3E8F900FD757}" destId="{A230A980-D05D-4FD3-B32C-0E05BE55E88B}" srcOrd="2" destOrd="0" parTransId="{9BCDFF3E-51C0-4FF2-A474-A8C6ABB953A9}" sibTransId="{A0AA5891-FA9F-4A4D-B622-9861AD45A3B2}"/>
    <dgm:cxn modelId="{D48F4943-1C54-45C4-B7D3-B40CDDE7D62B}" type="presOf" srcId="{023DC385-3F00-41A0-B8A1-7690A4A1E6E6}" destId="{9CA9FF09-D01F-4F2C-89F1-6140A782ECB1}" srcOrd="0" destOrd="0" presId="urn:microsoft.com/office/officeart/2005/8/layout/hierarchy1"/>
    <dgm:cxn modelId="{F954BD8A-EC1C-4ACF-B6BC-AEF69C06B0AE}" srcId="{C92517B1-6A19-437B-8730-3E8F900FD757}" destId="{68A91E32-AE70-4C2B-9EFB-4719ACCBF3F7}" srcOrd="0" destOrd="0" parTransId="{044F0647-813D-4C43-BC77-D5CADE8068AD}" sibTransId="{A5EC1526-598B-4F19-BAC0-3BF83E3F2DB2}"/>
    <dgm:cxn modelId="{2B5A8724-C876-4922-991C-3465BABA054E}" srcId="{A230A980-D05D-4FD3-B32C-0E05BE55E88B}" destId="{760A880A-414F-47D3-9A9E-80C407D2124F}" srcOrd="0" destOrd="0" parTransId="{83626949-4525-4D69-B302-EB1915F1161F}" sibTransId="{821988FF-5180-4BEE-9057-91965DE1BEEE}"/>
    <dgm:cxn modelId="{1BEE28F9-479A-4E37-858A-1599F8A56FFA}" type="presOf" srcId="{3E79D2D7-82A8-4969-8636-996C64976AAF}" destId="{1937392A-E214-4CE7-BD39-B8C7A9695E0E}" srcOrd="0" destOrd="0" presId="urn:microsoft.com/office/officeart/2005/8/layout/hierarchy1"/>
    <dgm:cxn modelId="{EDA5BC86-5571-498C-8DA0-0CA145FA1EC8}" type="presOf" srcId="{6B7CA180-C64B-46C2-88DE-37DDF7708099}" destId="{4D32A303-EA1E-409D-9D30-6768FD13D984}" srcOrd="0" destOrd="0" presId="urn:microsoft.com/office/officeart/2005/8/layout/hierarchy1"/>
    <dgm:cxn modelId="{89C5A62D-CA64-4F8D-941E-727845A41BAF}" type="presOf" srcId="{C92517B1-6A19-437B-8730-3E8F900FD757}" destId="{123FBCCB-8A57-4B13-8549-48EBB8CF9EE6}" srcOrd="0" destOrd="0" presId="urn:microsoft.com/office/officeart/2005/8/layout/hierarchy1"/>
    <dgm:cxn modelId="{E1B49D5B-AB75-4DD6-976C-C658A5D269E4}" type="presParOf" srcId="{4D32A303-EA1E-409D-9D30-6768FD13D984}" destId="{CA2E5C92-A9B2-43C9-9CBD-D41A12A7716E}" srcOrd="0" destOrd="0" presId="urn:microsoft.com/office/officeart/2005/8/layout/hierarchy1"/>
    <dgm:cxn modelId="{6025FBA5-352B-4986-8566-2BF2F69898F4}" type="presParOf" srcId="{CA2E5C92-A9B2-43C9-9CBD-D41A12A7716E}" destId="{9104FCE7-3110-445C-8936-997644C738E2}" srcOrd="0" destOrd="0" presId="urn:microsoft.com/office/officeart/2005/8/layout/hierarchy1"/>
    <dgm:cxn modelId="{512A68AE-586E-446F-B886-C898A3CAC814}" type="presParOf" srcId="{9104FCE7-3110-445C-8936-997644C738E2}" destId="{A8CF31EE-7D25-4E4B-8584-AF67D136DC1A}" srcOrd="0" destOrd="0" presId="urn:microsoft.com/office/officeart/2005/8/layout/hierarchy1"/>
    <dgm:cxn modelId="{F0A471EF-24C6-4060-9F4A-3388076C9845}" type="presParOf" srcId="{9104FCE7-3110-445C-8936-997644C738E2}" destId="{A3390341-B497-4DAE-8D62-D03FFB07D1B5}" srcOrd="1" destOrd="0" presId="urn:microsoft.com/office/officeart/2005/8/layout/hierarchy1"/>
    <dgm:cxn modelId="{EC033035-C707-400B-ABD2-8C1283E7E9E2}" type="presParOf" srcId="{CA2E5C92-A9B2-43C9-9CBD-D41A12A7716E}" destId="{1CC3E7F5-5800-4AD8-AC70-8625FD936F7C}" srcOrd="1" destOrd="0" presId="urn:microsoft.com/office/officeart/2005/8/layout/hierarchy1"/>
    <dgm:cxn modelId="{B168ED2F-2766-4F10-A106-E02FBF4F14EA}" type="presParOf" srcId="{1CC3E7F5-5800-4AD8-AC70-8625FD936F7C}" destId="{1E4A444F-CE35-4A1D-B2D4-8469A165DD89}" srcOrd="0" destOrd="0" presId="urn:microsoft.com/office/officeart/2005/8/layout/hierarchy1"/>
    <dgm:cxn modelId="{C92828EC-1081-4D57-A811-554A8D7E0339}" type="presParOf" srcId="{1CC3E7F5-5800-4AD8-AC70-8625FD936F7C}" destId="{E807537B-E5D7-442B-8838-EC4CA1277977}" srcOrd="1" destOrd="0" presId="urn:microsoft.com/office/officeart/2005/8/layout/hierarchy1"/>
    <dgm:cxn modelId="{AB729CC0-B863-41F3-B4B6-693DEAEBA695}" type="presParOf" srcId="{E807537B-E5D7-442B-8838-EC4CA1277977}" destId="{E4415EDB-15EE-4F4E-9E33-8A514742EE45}" srcOrd="0" destOrd="0" presId="urn:microsoft.com/office/officeart/2005/8/layout/hierarchy1"/>
    <dgm:cxn modelId="{BCE6FF8E-AC6F-494A-9433-BEDE8ED4DAD5}" type="presParOf" srcId="{E4415EDB-15EE-4F4E-9E33-8A514742EE45}" destId="{E2016E88-B6EB-4697-AA1C-DB175601B989}" srcOrd="0" destOrd="0" presId="urn:microsoft.com/office/officeart/2005/8/layout/hierarchy1"/>
    <dgm:cxn modelId="{238E7D32-2DE1-412F-9C12-24211AA0C1BE}" type="presParOf" srcId="{E4415EDB-15EE-4F4E-9E33-8A514742EE45}" destId="{123FBCCB-8A57-4B13-8549-48EBB8CF9EE6}" srcOrd="1" destOrd="0" presId="urn:microsoft.com/office/officeart/2005/8/layout/hierarchy1"/>
    <dgm:cxn modelId="{4DAAC97B-44CE-4970-90E1-1B7A88FF7EBB}" type="presParOf" srcId="{E807537B-E5D7-442B-8838-EC4CA1277977}" destId="{E0CB45D8-A546-4838-A4E8-7032B6D15B59}" srcOrd="1" destOrd="0" presId="urn:microsoft.com/office/officeart/2005/8/layout/hierarchy1"/>
    <dgm:cxn modelId="{6170BE4C-959F-446C-897C-9955DDB1D585}" type="presParOf" srcId="{E0CB45D8-A546-4838-A4E8-7032B6D15B59}" destId="{716BD037-438D-4F06-8B9D-BA3BF2085A77}" srcOrd="0" destOrd="0" presId="urn:microsoft.com/office/officeart/2005/8/layout/hierarchy1"/>
    <dgm:cxn modelId="{B590CA0C-56B4-47D3-B429-392B6A760CF4}" type="presParOf" srcId="{E0CB45D8-A546-4838-A4E8-7032B6D15B59}" destId="{4759FF1A-0341-4B6D-AB78-9AA5848F09F4}" srcOrd="1" destOrd="0" presId="urn:microsoft.com/office/officeart/2005/8/layout/hierarchy1"/>
    <dgm:cxn modelId="{2D547BE6-C0BE-4CFC-9714-FC71F9C75950}" type="presParOf" srcId="{4759FF1A-0341-4B6D-AB78-9AA5848F09F4}" destId="{B5B82500-C2B7-4D56-91D1-C9DCE32DEA09}" srcOrd="0" destOrd="0" presId="urn:microsoft.com/office/officeart/2005/8/layout/hierarchy1"/>
    <dgm:cxn modelId="{52C811CA-8306-40A1-A34C-F01CD5AEA07E}" type="presParOf" srcId="{B5B82500-C2B7-4D56-91D1-C9DCE32DEA09}" destId="{FE7E7B15-1EDA-4C60-A38B-6C6553D9FDBB}" srcOrd="0" destOrd="0" presId="urn:microsoft.com/office/officeart/2005/8/layout/hierarchy1"/>
    <dgm:cxn modelId="{7D102BEA-1103-480C-A37F-9D71FB2BE11D}" type="presParOf" srcId="{B5B82500-C2B7-4D56-91D1-C9DCE32DEA09}" destId="{E4F18591-8206-42B2-9B99-1CA075149B35}" srcOrd="1" destOrd="0" presId="urn:microsoft.com/office/officeart/2005/8/layout/hierarchy1"/>
    <dgm:cxn modelId="{7818A30F-438D-4EAA-9C5C-0CAD5FB69C8A}" type="presParOf" srcId="{4759FF1A-0341-4B6D-AB78-9AA5848F09F4}" destId="{BA7631B5-CDC5-4919-813D-4669423E752B}" srcOrd="1" destOrd="0" presId="urn:microsoft.com/office/officeart/2005/8/layout/hierarchy1"/>
    <dgm:cxn modelId="{05BBA61B-CC50-4059-A990-211F45C707C3}" type="presParOf" srcId="{BA7631B5-CDC5-4919-813D-4669423E752B}" destId="{7D4A7BBD-EC4E-4E15-A9EE-BFE87A1AA82C}" srcOrd="0" destOrd="0" presId="urn:microsoft.com/office/officeart/2005/8/layout/hierarchy1"/>
    <dgm:cxn modelId="{902D8A02-2B7D-445F-BFDC-A5FFAB73DA4C}" type="presParOf" srcId="{BA7631B5-CDC5-4919-813D-4669423E752B}" destId="{9C3B86D4-36D1-4EDF-9B2C-9182861AE0B1}" srcOrd="1" destOrd="0" presId="urn:microsoft.com/office/officeart/2005/8/layout/hierarchy1"/>
    <dgm:cxn modelId="{09D8CD88-9B9A-4CBC-A045-91655AD69D2D}" type="presParOf" srcId="{9C3B86D4-36D1-4EDF-9B2C-9182861AE0B1}" destId="{1A15EE4A-0994-4856-9CE6-9DFFF4ECBED8}" srcOrd="0" destOrd="0" presId="urn:microsoft.com/office/officeart/2005/8/layout/hierarchy1"/>
    <dgm:cxn modelId="{1D2FA77C-3974-4C39-BC3D-E3CCCC0D620A}" type="presParOf" srcId="{1A15EE4A-0994-4856-9CE6-9DFFF4ECBED8}" destId="{D9DF1212-3912-40D5-B8C4-E0F94B6BDBCA}" srcOrd="0" destOrd="0" presId="urn:microsoft.com/office/officeart/2005/8/layout/hierarchy1"/>
    <dgm:cxn modelId="{F99F8B2A-EFFE-4CEE-8D53-D69D60F5C6E7}" type="presParOf" srcId="{1A15EE4A-0994-4856-9CE6-9DFFF4ECBED8}" destId="{9CA9FF09-D01F-4F2C-89F1-6140A782ECB1}" srcOrd="1" destOrd="0" presId="urn:microsoft.com/office/officeart/2005/8/layout/hierarchy1"/>
    <dgm:cxn modelId="{8ABFFBAC-CCE7-40C9-BBC6-218BAC79F3D4}" type="presParOf" srcId="{9C3B86D4-36D1-4EDF-9B2C-9182861AE0B1}" destId="{72DC5543-D3ED-471A-B08F-40235C0007FD}" srcOrd="1" destOrd="0" presId="urn:microsoft.com/office/officeart/2005/8/layout/hierarchy1"/>
    <dgm:cxn modelId="{5F431E39-0B64-4325-81F8-52A4D09690D6}" type="presParOf" srcId="{72DC5543-D3ED-471A-B08F-40235C0007FD}" destId="{97978229-EF66-4940-BFF2-B45DBCF861FF}" srcOrd="0" destOrd="0" presId="urn:microsoft.com/office/officeart/2005/8/layout/hierarchy1"/>
    <dgm:cxn modelId="{F6047181-83CE-421F-8221-02D240697E7E}" type="presParOf" srcId="{72DC5543-D3ED-471A-B08F-40235C0007FD}" destId="{7DDC0944-A3FA-434F-A96D-14B179AE6150}" srcOrd="1" destOrd="0" presId="urn:microsoft.com/office/officeart/2005/8/layout/hierarchy1"/>
    <dgm:cxn modelId="{51C2C112-B6AA-4FA9-8604-E697A29B0C4C}" type="presParOf" srcId="{7DDC0944-A3FA-434F-A96D-14B179AE6150}" destId="{F527E299-0073-4B48-B996-4A1DB8C70627}" srcOrd="0" destOrd="0" presId="urn:microsoft.com/office/officeart/2005/8/layout/hierarchy1"/>
    <dgm:cxn modelId="{3DE298D1-F327-4376-9CA8-1E37B3CAD95F}" type="presParOf" srcId="{F527E299-0073-4B48-B996-4A1DB8C70627}" destId="{48F72AC0-C691-4950-B820-7EEAA6AB0C29}" srcOrd="0" destOrd="0" presId="urn:microsoft.com/office/officeart/2005/8/layout/hierarchy1"/>
    <dgm:cxn modelId="{716A5F64-F817-4E15-B1E8-2F67958816B9}" type="presParOf" srcId="{F527E299-0073-4B48-B996-4A1DB8C70627}" destId="{C853E125-0037-4261-879F-79D3CFEEE8EA}" srcOrd="1" destOrd="0" presId="urn:microsoft.com/office/officeart/2005/8/layout/hierarchy1"/>
    <dgm:cxn modelId="{FC2C20FE-C2AC-49DA-BF73-C623B7337B26}" type="presParOf" srcId="{7DDC0944-A3FA-434F-A96D-14B179AE6150}" destId="{436AF244-EB5E-44EE-98B9-4AA35043B3CE}" srcOrd="1" destOrd="0" presId="urn:microsoft.com/office/officeart/2005/8/layout/hierarchy1"/>
    <dgm:cxn modelId="{8F27755C-905E-470F-9BDE-8527D7981610}" type="presParOf" srcId="{E0CB45D8-A546-4838-A4E8-7032B6D15B59}" destId="{3C2C3831-D5AC-42CA-9733-6DDDD8B62F5E}" srcOrd="2" destOrd="0" presId="urn:microsoft.com/office/officeart/2005/8/layout/hierarchy1"/>
    <dgm:cxn modelId="{2459C809-6566-4607-B19B-80B938391E57}" type="presParOf" srcId="{E0CB45D8-A546-4838-A4E8-7032B6D15B59}" destId="{625A56EC-2203-4F80-BC1F-C75D258C46F1}" srcOrd="3" destOrd="0" presId="urn:microsoft.com/office/officeart/2005/8/layout/hierarchy1"/>
    <dgm:cxn modelId="{9955B3F8-8702-4705-B978-B31FFD6792A5}" type="presParOf" srcId="{625A56EC-2203-4F80-BC1F-C75D258C46F1}" destId="{540FBDC3-0B5C-4F88-8685-7C4F2526A1F3}" srcOrd="0" destOrd="0" presId="urn:microsoft.com/office/officeart/2005/8/layout/hierarchy1"/>
    <dgm:cxn modelId="{7AF6F8D8-75EF-4B28-89F8-32E5DDF5D203}" type="presParOf" srcId="{540FBDC3-0B5C-4F88-8685-7C4F2526A1F3}" destId="{06D85953-B989-4C0D-8590-863C7CE8C79E}" srcOrd="0" destOrd="0" presId="urn:microsoft.com/office/officeart/2005/8/layout/hierarchy1"/>
    <dgm:cxn modelId="{471ED729-B764-42F9-A175-9449B927B952}" type="presParOf" srcId="{540FBDC3-0B5C-4F88-8685-7C4F2526A1F3}" destId="{04AD940D-FC40-41DF-B9AF-E86CFFF6B105}" srcOrd="1" destOrd="0" presId="urn:microsoft.com/office/officeart/2005/8/layout/hierarchy1"/>
    <dgm:cxn modelId="{FD787B3D-28D5-4527-A8AA-1CC165893211}" type="presParOf" srcId="{625A56EC-2203-4F80-BC1F-C75D258C46F1}" destId="{EEB40326-769C-4BD9-B807-C9C2A1ABD631}" srcOrd="1" destOrd="0" presId="urn:microsoft.com/office/officeart/2005/8/layout/hierarchy1"/>
    <dgm:cxn modelId="{58F39C59-1BF3-485A-99A8-7931FC709D89}" type="presParOf" srcId="{E0CB45D8-A546-4838-A4E8-7032B6D15B59}" destId="{E4F47623-1333-4989-9D1D-DA25DDB97987}" srcOrd="4" destOrd="0" presId="urn:microsoft.com/office/officeart/2005/8/layout/hierarchy1"/>
    <dgm:cxn modelId="{4A0A4E2A-5487-46D1-A3FC-EBA632B14385}" type="presParOf" srcId="{E0CB45D8-A546-4838-A4E8-7032B6D15B59}" destId="{A005C3B4-D80A-477D-9612-FBBC0128C7CB}" srcOrd="5" destOrd="0" presId="urn:microsoft.com/office/officeart/2005/8/layout/hierarchy1"/>
    <dgm:cxn modelId="{142E925F-916C-462F-AB30-F7D1FD4D666B}" type="presParOf" srcId="{A005C3B4-D80A-477D-9612-FBBC0128C7CB}" destId="{41DC0D50-9476-4855-9328-549FFC1020AD}" srcOrd="0" destOrd="0" presId="urn:microsoft.com/office/officeart/2005/8/layout/hierarchy1"/>
    <dgm:cxn modelId="{F98449D2-700C-4214-92AA-E20157329A4A}" type="presParOf" srcId="{41DC0D50-9476-4855-9328-549FFC1020AD}" destId="{64FD5A5C-10D7-45BF-A26B-75E8C7E203D8}" srcOrd="0" destOrd="0" presId="urn:microsoft.com/office/officeart/2005/8/layout/hierarchy1"/>
    <dgm:cxn modelId="{939283F7-AD5F-436E-A30F-45D585A60A32}" type="presParOf" srcId="{41DC0D50-9476-4855-9328-549FFC1020AD}" destId="{8F883663-6828-4F6A-B697-3C6593A5B08A}" srcOrd="1" destOrd="0" presId="urn:microsoft.com/office/officeart/2005/8/layout/hierarchy1"/>
    <dgm:cxn modelId="{09666A8E-3A0C-4332-BE9B-2A65768E5CFD}" type="presParOf" srcId="{A005C3B4-D80A-477D-9612-FBBC0128C7CB}" destId="{69675F3F-DFBB-46A8-9E1B-320AD8294834}" srcOrd="1" destOrd="0" presId="urn:microsoft.com/office/officeart/2005/8/layout/hierarchy1"/>
    <dgm:cxn modelId="{F189146C-E3ED-4746-8FFC-9AE274D4738B}" type="presParOf" srcId="{69675F3F-DFBB-46A8-9E1B-320AD8294834}" destId="{B00B72DB-8D48-4326-92F0-7503084D4A23}" srcOrd="0" destOrd="0" presId="urn:microsoft.com/office/officeart/2005/8/layout/hierarchy1"/>
    <dgm:cxn modelId="{043A6764-7DCD-4F80-8BD2-BA97E18C1C20}" type="presParOf" srcId="{69675F3F-DFBB-46A8-9E1B-320AD8294834}" destId="{BD8C20AF-920A-4108-B062-9ACD9866FEDA}" srcOrd="1" destOrd="0" presId="urn:microsoft.com/office/officeart/2005/8/layout/hierarchy1"/>
    <dgm:cxn modelId="{82E353FC-C203-4FE8-8502-9CE71A1C60EE}" type="presParOf" srcId="{BD8C20AF-920A-4108-B062-9ACD9866FEDA}" destId="{E064569D-8972-4C38-AB05-58E9ADA89FA9}" srcOrd="0" destOrd="0" presId="urn:microsoft.com/office/officeart/2005/8/layout/hierarchy1"/>
    <dgm:cxn modelId="{B9FFE241-7313-4827-ADB9-9AA80444DC7E}" type="presParOf" srcId="{E064569D-8972-4C38-AB05-58E9ADA89FA9}" destId="{EFE88434-D25B-40CC-9A3B-E7BD959CDFA8}" srcOrd="0" destOrd="0" presId="urn:microsoft.com/office/officeart/2005/8/layout/hierarchy1"/>
    <dgm:cxn modelId="{D4D30686-1E2E-45A2-AF26-B15A52D7C178}" type="presParOf" srcId="{E064569D-8972-4C38-AB05-58E9ADA89FA9}" destId="{F6ADBD4B-E293-4341-8AA6-8F24D1B3574C}" srcOrd="1" destOrd="0" presId="urn:microsoft.com/office/officeart/2005/8/layout/hierarchy1"/>
    <dgm:cxn modelId="{8D4D717D-93CD-4300-8C7B-5346AF0CE2F8}" type="presParOf" srcId="{BD8C20AF-920A-4108-B062-9ACD9866FEDA}" destId="{F9E10BCF-B5B3-4317-94FB-7BBA11C1E295}" srcOrd="1" destOrd="0" presId="urn:microsoft.com/office/officeart/2005/8/layout/hierarchy1"/>
    <dgm:cxn modelId="{9B9B9442-647D-4281-99EA-A5A6A66A2D54}" type="presParOf" srcId="{F9E10BCF-B5B3-4317-94FB-7BBA11C1E295}" destId="{018667FE-7850-4216-A4C7-89901E02C04B}" srcOrd="0" destOrd="0" presId="urn:microsoft.com/office/officeart/2005/8/layout/hierarchy1"/>
    <dgm:cxn modelId="{2012E390-6488-4C99-BD3D-9549F3CDD134}" type="presParOf" srcId="{F9E10BCF-B5B3-4317-94FB-7BBA11C1E295}" destId="{A56EC058-458E-40F3-800B-A6FA3A6412AC}" srcOrd="1" destOrd="0" presId="urn:microsoft.com/office/officeart/2005/8/layout/hierarchy1"/>
    <dgm:cxn modelId="{12DE0A10-EEBE-441D-8111-6ACFC7815DB7}" type="presParOf" srcId="{A56EC058-458E-40F3-800B-A6FA3A6412AC}" destId="{D0EBD913-F86D-4C31-8790-F4DE8F1BBE0A}" srcOrd="0" destOrd="0" presId="urn:microsoft.com/office/officeart/2005/8/layout/hierarchy1"/>
    <dgm:cxn modelId="{86B3536C-5B4E-4414-914F-56F14A30FD3A}" type="presParOf" srcId="{D0EBD913-F86D-4C31-8790-F4DE8F1BBE0A}" destId="{0C6AACB6-3C0B-46D5-A69B-5C6EEBF677FF}" srcOrd="0" destOrd="0" presId="urn:microsoft.com/office/officeart/2005/8/layout/hierarchy1"/>
    <dgm:cxn modelId="{129CBE25-8C9E-4735-914A-544369A0D407}" type="presParOf" srcId="{D0EBD913-F86D-4C31-8790-F4DE8F1BBE0A}" destId="{41982A90-2642-42B5-9155-348A79E2EBA6}" srcOrd="1" destOrd="0" presId="urn:microsoft.com/office/officeart/2005/8/layout/hierarchy1"/>
    <dgm:cxn modelId="{FD704E21-1322-4E4C-AB26-F585DAEA0048}" type="presParOf" srcId="{A56EC058-458E-40F3-800B-A6FA3A6412AC}" destId="{4A6E3DF3-DF27-4841-BB07-0BFAF6B6F815}" srcOrd="1" destOrd="0" presId="urn:microsoft.com/office/officeart/2005/8/layout/hierarchy1"/>
    <dgm:cxn modelId="{AEC8EC00-465D-4402-894A-8EF5ED0804D1}" type="presParOf" srcId="{4A6E3DF3-DF27-4841-BB07-0BFAF6B6F815}" destId="{1EA68E09-3E28-44BB-96F8-31CBFA7E03EF}" srcOrd="0" destOrd="0" presId="urn:microsoft.com/office/officeart/2005/8/layout/hierarchy1"/>
    <dgm:cxn modelId="{7824791E-EDE1-4F30-A3C5-0DCF5E46774A}" type="presParOf" srcId="{4A6E3DF3-DF27-4841-BB07-0BFAF6B6F815}" destId="{3289A71C-B031-40FB-8A7B-6DAA9D4A994B}" srcOrd="1" destOrd="0" presId="urn:microsoft.com/office/officeart/2005/8/layout/hierarchy1"/>
    <dgm:cxn modelId="{F3DBF197-3533-4E47-8032-F95E9038CBC0}" type="presParOf" srcId="{3289A71C-B031-40FB-8A7B-6DAA9D4A994B}" destId="{450E2802-BAA8-4DA2-A4C9-97B9E072582E}" srcOrd="0" destOrd="0" presId="urn:microsoft.com/office/officeart/2005/8/layout/hierarchy1"/>
    <dgm:cxn modelId="{5E9479D8-2B50-4D44-9FF3-3E580664564C}" type="presParOf" srcId="{450E2802-BAA8-4DA2-A4C9-97B9E072582E}" destId="{13BD4A0C-0F28-4E2C-8D62-B8D35991367C}" srcOrd="0" destOrd="0" presId="urn:microsoft.com/office/officeart/2005/8/layout/hierarchy1"/>
    <dgm:cxn modelId="{69DDF335-A13D-41D4-BD5B-3E77AB0A46AD}" type="presParOf" srcId="{450E2802-BAA8-4DA2-A4C9-97B9E072582E}" destId="{45F46012-A58A-46B3-A6E5-0410BD6BD1F8}" srcOrd="1" destOrd="0" presId="urn:microsoft.com/office/officeart/2005/8/layout/hierarchy1"/>
    <dgm:cxn modelId="{B779DC2D-6060-4408-9C0C-613B1AC5E46A}" type="presParOf" srcId="{3289A71C-B031-40FB-8A7B-6DAA9D4A994B}" destId="{217C2BDB-49B7-4685-8FD4-F75CD60E6D53}" srcOrd="1" destOrd="0" presId="urn:microsoft.com/office/officeart/2005/8/layout/hierarchy1"/>
    <dgm:cxn modelId="{2FC1681F-431A-41ED-AF62-826C6CB4A703}" type="presParOf" srcId="{E0CB45D8-A546-4838-A4E8-7032B6D15B59}" destId="{A6C24D61-1071-4641-BED8-48CFB5D406EC}" srcOrd="6" destOrd="0" presId="urn:microsoft.com/office/officeart/2005/8/layout/hierarchy1"/>
    <dgm:cxn modelId="{BF0915C2-885F-47AC-8194-55BDD3A77F3A}" type="presParOf" srcId="{E0CB45D8-A546-4838-A4E8-7032B6D15B59}" destId="{10AFDD48-C8AB-4024-AFE3-5B3D56949685}" srcOrd="7" destOrd="0" presId="urn:microsoft.com/office/officeart/2005/8/layout/hierarchy1"/>
    <dgm:cxn modelId="{262096A1-5913-473D-BFEA-82DC72CA2589}" type="presParOf" srcId="{10AFDD48-C8AB-4024-AFE3-5B3D56949685}" destId="{C97AAB63-C638-43BC-8154-D2402388FE29}" srcOrd="0" destOrd="0" presId="urn:microsoft.com/office/officeart/2005/8/layout/hierarchy1"/>
    <dgm:cxn modelId="{E361DFFF-1B09-483B-A5EC-F2C030BD5A71}" type="presParOf" srcId="{C97AAB63-C638-43BC-8154-D2402388FE29}" destId="{585FDADC-2860-4D04-A545-7DC51F95F8A6}" srcOrd="0" destOrd="0" presId="urn:microsoft.com/office/officeart/2005/8/layout/hierarchy1"/>
    <dgm:cxn modelId="{E8104C4A-99CD-4761-8283-DDB9EC7887A2}" type="presParOf" srcId="{C97AAB63-C638-43BC-8154-D2402388FE29}" destId="{1937392A-E214-4CE7-BD39-B8C7A9695E0E}" srcOrd="1" destOrd="0" presId="urn:microsoft.com/office/officeart/2005/8/layout/hierarchy1"/>
    <dgm:cxn modelId="{CF7D98E9-0BA4-4A96-BFE7-0FDE7404A1D7}" type="presParOf" srcId="{10AFDD48-C8AB-4024-AFE3-5B3D56949685}" destId="{8A3788B4-563F-4538-B5DF-AC4CDA332223}" srcOrd="1" destOrd="0" presId="urn:microsoft.com/office/officeart/2005/8/layout/hierarchy1"/>
    <dgm:cxn modelId="{11F5114B-812A-4A68-8DF7-0B75916FDA42}" type="presParOf" srcId="{8A3788B4-563F-4538-B5DF-AC4CDA332223}" destId="{63348032-CA2A-44B1-ABA6-7F3392B1DBCC}" srcOrd="0" destOrd="0" presId="urn:microsoft.com/office/officeart/2005/8/layout/hierarchy1"/>
    <dgm:cxn modelId="{4D9984FB-ADC2-43FB-AE77-71EB86FF72E9}" type="presParOf" srcId="{8A3788B4-563F-4538-B5DF-AC4CDA332223}" destId="{406B400D-7153-4229-A88E-3A05A1638FDB}" srcOrd="1" destOrd="0" presId="urn:microsoft.com/office/officeart/2005/8/layout/hierarchy1"/>
    <dgm:cxn modelId="{76CAE333-4BE1-4083-A46E-358B467F957E}" type="presParOf" srcId="{406B400D-7153-4229-A88E-3A05A1638FDB}" destId="{6169A8F8-DF5A-45C5-9967-DC11FA2EEF4B}" srcOrd="0" destOrd="0" presId="urn:microsoft.com/office/officeart/2005/8/layout/hierarchy1"/>
    <dgm:cxn modelId="{5BC8EC33-41E3-4C9D-8F76-9208B9CE6B9B}" type="presParOf" srcId="{6169A8F8-DF5A-45C5-9967-DC11FA2EEF4B}" destId="{E1DAF549-FFE2-4E6A-A197-D6B697138790}" srcOrd="0" destOrd="0" presId="urn:microsoft.com/office/officeart/2005/8/layout/hierarchy1"/>
    <dgm:cxn modelId="{DB6706CA-1160-4906-8A81-56C5F1F66733}" type="presParOf" srcId="{6169A8F8-DF5A-45C5-9967-DC11FA2EEF4B}" destId="{DC27CF3B-4FC1-48E9-A89E-E3B1C3C32253}" srcOrd="1" destOrd="0" presId="urn:microsoft.com/office/officeart/2005/8/layout/hierarchy1"/>
    <dgm:cxn modelId="{4E777F6B-D910-475C-BF86-E54BB37D1B14}" type="presParOf" srcId="{406B400D-7153-4229-A88E-3A05A1638FDB}" destId="{D0E520CA-3B48-407C-AB93-DEB5215C8B48}" srcOrd="1" destOrd="0" presId="urn:microsoft.com/office/officeart/2005/8/layout/hierarchy1"/>
    <dgm:cxn modelId="{109C391D-D87C-48D7-B835-0CF861079202}" type="presParOf" srcId="{E0CB45D8-A546-4838-A4E8-7032B6D15B59}" destId="{495A1845-9CAB-468C-8F30-2BB4A6BC454C}" srcOrd="8" destOrd="0" presId="urn:microsoft.com/office/officeart/2005/8/layout/hierarchy1"/>
    <dgm:cxn modelId="{616D7D83-4BFE-4EC6-99B1-8B07E03C67C6}" type="presParOf" srcId="{E0CB45D8-A546-4838-A4E8-7032B6D15B59}" destId="{D198B9F5-677E-4227-A4F8-1381080408A6}" srcOrd="9" destOrd="0" presId="urn:microsoft.com/office/officeart/2005/8/layout/hierarchy1"/>
    <dgm:cxn modelId="{D11F6F39-8948-49CF-9500-7BCFD116EC53}" type="presParOf" srcId="{D198B9F5-677E-4227-A4F8-1381080408A6}" destId="{58275CEE-44B9-4EF8-A6E4-75888945DC04}" srcOrd="0" destOrd="0" presId="urn:microsoft.com/office/officeart/2005/8/layout/hierarchy1"/>
    <dgm:cxn modelId="{7B86E7C7-1D5A-4A30-B2D4-00B8FE782DD2}" type="presParOf" srcId="{58275CEE-44B9-4EF8-A6E4-75888945DC04}" destId="{3208B558-B039-4E72-9B5B-D951A1C5D548}" srcOrd="0" destOrd="0" presId="urn:microsoft.com/office/officeart/2005/8/layout/hierarchy1"/>
    <dgm:cxn modelId="{068B8F79-FE5A-479D-B759-D0B8E866E0F3}" type="presParOf" srcId="{58275CEE-44B9-4EF8-A6E4-75888945DC04}" destId="{44B857D5-3AB7-4561-AB88-E4C742ECA1B2}" srcOrd="1" destOrd="0" presId="urn:microsoft.com/office/officeart/2005/8/layout/hierarchy1"/>
    <dgm:cxn modelId="{BC6FACE8-7013-4EF5-B6AD-653A5AC9AB29}" type="presParOf" srcId="{D198B9F5-677E-4227-A4F8-1381080408A6}" destId="{425DD880-F92C-401F-ADDA-EF0C4A241CC9}" srcOrd="1" destOrd="0" presId="urn:microsoft.com/office/officeart/2005/8/layout/hierarchy1"/>
    <dgm:cxn modelId="{A605BB7A-16E8-4A12-89F9-D49B6DA747F0}" type="presParOf" srcId="{425DD880-F92C-401F-ADDA-EF0C4A241CC9}" destId="{243AFF60-3AB7-4BFD-BF98-FA78C62A8A18}" srcOrd="0" destOrd="0" presId="urn:microsoft.com/office/officeart/2005/8/layout/hierarchy1"/>
    <dgm:cxn modelId="{5B75CCBE-1763-4795-B430-EF1E91680DA1}" type="presParOf" srcId="{425DD880-F92C-401F-ADDA-EF0C4A241CC9}" destId="{E1A1B03E-F6C3-45FD-8F63-E183C3EA3B37}" srcOrd="1" destOrd="0" presId="urn:microsoft.com/office/officeart/2005/8/layout/hierarchy1"/>
    <dgm:cxn modelId="{6AC73265-1C32-4CCA-95D0-BAC188FF31D9}" type="presParOf" srcId="{E1A1B03E-F6C3-45FD-8F63-E183C3EA3B37}" destId="{92271506-9EC7-4B53-927B-F66010FD1173}" srcOrd="0" destOrd="0" presId="urn:microsoft.com/office/officeart/2005/8/layout/hierarchy1"/>
    <dgm:cxn modelId="{95011D3A-522C-4BA8-A214-4EBDB4DEE401}" type="presParOf" srcId="{92271506-9EC7-4B53-927B-F66010FD1173}" destId="{00EA7F98-D098-41A4-AC62-9B0CC28C6A25}" srcOrd="0" destOrd="0" presId="urn:microsoft.com/office/officeart/2005/8/layout/hierarchy1"/>
    <dgm:cxn modelId="{BF5305D3-076F-44BC-9530-DB7E50BD59F1}" type="presParOf" srcId="{92271506-9EC7-4B53-927B-F66010FD1173}" destId="{421F1094-F1AE-4CC3-AF18-4D6DA5769CE3}" srcOrd="1" destOrd="0" presId="urn:microsoft.com/office/officeart/2005/8/layout/hierarchy1"/>
    <dgm:cxn modelId="{36482416-49E3-480E-9F39-57132D9B2966}" type="presParOf" srcId="{E1A1B03E-F6C3-45FD-8F63-E183C3EA3B37}" destId="{F6198DEF-228C-4E5B-B0EF-075CAC1A3CB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AFF60-3AB7-4BFD-BF98-FA78C62A8A18}">
      <dsp:nvSpPr>
        <dsp:cNvPr id="0" name=""/>
        <dsp:cNvSpPr/>
      </dsp:nvSpPr>
      <dsp:spPr>
        <a:xfrm>
          <a:off x="7650423" y="2406685"/>
          <a:ext cx="91440" cy="306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A1845-9CAB-468C-8F30-2BB4A6BC454C}">
      <dsp:nvSpPr>
        <dsp:cNvPr id="0" name=""/>
        <dsp:cNvSpPr/>
      </dsp:nvSpPr>
      <dsp:spPr>
        <a:xfrm>
          <a:off x="4359198" y="1431741"/>
          <a:ext cx="3336944" cy="306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07"/>
              </a:lnTo>
              <a:lnTo>
                <a:pt x="3336944" y="208707"/>
              </a:lnTo>
              <a:lnTo>
                <a:pt x="3336944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48032-CA2A-44B1-ABA6-7F3392B1DBCC}">
      <dsp:nvSpPr>
        <dsp:cNvPr id="0" name=""/>
        <dsp:cNvSpPr/>
      </dsp:nvSpPr>
      <dsp:spPr>
        <a:xfrm>
          <a:off x="6082569" y="2406685"/>
          <a:ext cx="91440" cy="306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24D61-1071-4641-BED8-48CFB5D406EC}">
      <dsp:nvSpPr>
        <dsp:cNvPr id="0" name=""/>
        <dsp:cNvSpPr/>
      </dsp:nvSpPr>
      <dsp:spPr>
        <a:xfrm>
          <a:off x="4359198" y="1431741"/>
          <a:ext cx="1769090" cy="306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07"/>
              </a:lnTo>
              <a:lnTo>
                <a:pt x="1769090" y="208707"/>
              </a:lnTo>
              <a:lnTo>
                <a:pt x="1769090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68E09-3E28-44BB-96F8-31CBFA7E03EF}">
      <dsp:nvSpPr>
        <dsp:cNvPr id="0" name=""/>
        <dsp:cNvSpPr/>
      </dsp:nvSpPr>
      <dsp:spPr>
        <a:xfrm>
          <a:off x="4354994" y="5363208"/>
          <a:ext cx="91440" cy="297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640"/>
              </a:lnTo>
              <a:lnTo>
                <a:pt x="125961" y="199640"/>
              </a:lnTo>
              <a:lnTo>
                <a:pt x="125961" y="297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667FE-7850-4216-A4C7-89901E02C04B}">
      <dsp:nvSpPr>
        <dsp:cNvPr id="0" name=""/>
        <dsp:cNvSpPr/>
      </dsp:nvSpPr>
      <dsp:spPr>
        <a:xfrm>
          <a:off x="4354994" y="3825026"/>
          <a:ext cx="91440" cy="421788"/>
        </a:xfrm>
        <a:custGeom>
          <a:avLst/>
          <a:gdLst/>
          <a:ahLst/>
          <a:cxnLst/>
          <a:rect l="0" t="0" r="0" b="0"/>
          <a:pathLst>
            <a:path>
              <a:moveTo>
                <a:pt x="116832" y="0"/>
              </a:moveTo>
              <a:lnTo>
                <a:pt x="116832" y="324235"/>
              </a:lnTo>
              <a:lnTo>
                <a:pt x="45720" y="324235"/>
              </a:lnTo>
              <a:lnTo>
                <a:pt x="45720" y="4217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B72DB-8D48-4326-92F0-7503084D4A23}">
      <dsp:nvSpPr>
        <dsp:cNvPr id="0" name=""/>
        <dsp:cNvSpPr/>
      </dsp:nvSpPr>
      <dsp:spPr>
        <a:xfrm>
          <a:off x="4426106" y="2657956"/>
          <a:ext cx="91440" cy="199799"/>
        </a:xfrm>
        <a:custGeom>
          <a:avLst/>
          <a:gdLst/>
          <a:ahLst/>
          <a:cxnLst/>
          <a:rect l="0" t="0" r="0" b="0"/>
          <a:pathLst>
            <a:path>
              <a:moveTo>
                <a:pt x="54849" y="0"/>
              </a:moveTo>
              <a:lnTo>
                <a:pt x="54849" y="102246"/>
              </a:lnTo>
              <a:lnTo>
                <a:pt x="45720" y="102246"/>
              </a:lnTo>
              <a:lnTo>
                <a:pt x="45720" y="199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47623-1333-4989-9D1D-DA25DDB97987}">
      <dsp:nvSpPr>
        <dsp:cNvPr id="0" name=""/>
        <dsp:cNvSpPr/>
      </dsp:nvSpPr>
      <dsp:spPr>
        <a:xfrm>
          <a:off x="4359198" y="1431741"/>
          <a:ext cx="121758" cy="306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07"/>
              </a:lnTo>
              <a:lnTo>
                <a:pt x="121758" y="208707"/>
              </a:lnTo>
              <a:lnTo>
                <a:pt x="121758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C3831-D5AC-42CA-9733-6DDDD8B62F5E}">
      <dsp:nvSpPr>
        <dsp:cNvPr id="0" name=""/>
        <dsp:cNvSpPr/>
      </dsp:nvSpPr>
      <dsp:spPr>
        <a:xfrm>
          <a:off x="2988400" y="1431741"/>
          <a:ext cx="1370797" cy="306260"/>
        </a:xfrm>
        <a:custGeom>
          <a:avLst/>
          <a:gdLst/>
          <a:ahLst/>
          <a:cxnLst/>
          <a:rect l="0" t="0" r="0" b="0"/>
          <a:pathLst>
            <a:path>
              <a:moveTo>
                <a:pt x="1370797" y="0"/>
              </a:moveTo>
              <a:lnTo>
                <a:pt x="1370797" y="208707"/>
              </a:lnTo>
              <a:lnTo>
                <a:pt x="0" y="208707"/>
              </a:lnTo>
              <a:lnTo>
                <a:pt x="0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78229-EF66-4940-BFF2-B45DBCF861FF}">
      <dsp:nvSpPr>
        <dsp:cNvPr id="0" name=""/>
        <dsp:cNvSpPr/>
      </dsp:nvSpPr>
      <dsp:spPr>
        <a:xfrm>
          <a:off x="1285365" y="3820632"/>
          <a:ext cx="91440" cy="306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A7BBD-EC4E-4E15-A9EE-BFE87A1AA82C}">
      <dsp:nvSpPr>
        <dsp:cNvPr id="0" name=""/>
        <dsp:cNvSpPr/>
      </dsp:nvSpPr>
      <dsp:spPr>
        <a:xfrm>
          <a:off x="1285365" y="2845689"/>
          <a:ext cx="91440" cy="306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BD037-438D-4F06-8B9D-BA3BF2085A77}">
      <dsp:nvSpPr>
        <dsp:cNvPr id="0" name=""/>
        <dsp:cNvSpPr/>
      </dsp:nvSpPr>
      <dsp:spPr>
        <a:xfrm>
          <a:off x="1331085" y="1431741"/>
          <a:ext cx="3028113" cy="306260"/>
        </a:xfrm>
        <a:custGeom>
          <a:avLst/>
          <a:gdLst/>
          <a:ahLst/>
          <a:cxnLst/>
          <a:rect l="0" t="0" r="0" b="0"/>
          <a:pathLst>
            <a:path>
              <a:moveTo>
                <a:pt x="3028113" y="0"/>
              </a:moveTo>
              <a:lnTo>
                <a:pt x="3028113" y="208707"/>
              </a:lnTo>
              <a:lnTo>
                <a:pt x="0" y="208707"/>
              </a:lnTo>
              <a:lnTo>
                <a:pt x="0" y="306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A444F-CE35-4A1D-B2D4-8469A165DD89}">
      <dsp:nvSpPr>
        <dsp:cNvPr id="0" name=""/>
        <dsp:cNvSpPr/>
      </dsp:nvSpPr>
      <dsp:spPr>
        <a:xfrm>
          <a:off x="4313478" y="456797"/>
          <a:ext cx="91440" cy="306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F31EE-7D25-4E4B-8584-AF67D136DC1A}">
      <dsp:nvSpPr>
        <dsp:cNvPr id="0" name=""/>
        <dsp:cNvSpPr/>
      </dsp:nvSpPr>
      <dsp:spPr>
        <a:xfrm>
          <a:off x="2869240" y="6004"/>
          <a:ext cx="2979916" cy="450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390341-B497-4DAE-8D62-D03FFB07D1B5}">
      <dsp:nvSpPr>
        <dsp:cNvPr id="0" name=""/>
        <dsp:cNvSpPr/>
      </dsp:nvSpPr>
      <dsp:spPr>
        <a:xfrm>
          <a:off x="2986245" y="117159"/>
          <a:ext cx="2979916" cy="450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Этиологические факторы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6245" y="117159"/>
        <a:ext cx="2979916" cy="450792"/>
      </dsp:txXfrm>
    </dsp:sp>
    <dsp:sp modelId="{E2016E88-B6EB-4697-AA1C-DB175601B989}">
      <dsp:nvSpPr>
        <dsp:cNvPr id="0" name=""/>
        <dsp:cNvSpPr/>
      </dsp:nvSpPr>
      <dsp:spPr>
        <a:xfrm>
          <a:off x="2440925" y="763058"/>
          <a:ext cx="3836546" cy="66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FBCCB-8A57-4B13-8549-48EBB8CF9EE6}">
      <dsp:nvSpPr>
        <dsp:cNvPr id="0" name=""/>
        <dsp:cNvSpPr/>
      </dsp:nvSpPr>
      <dsp:spPr>
        <a:xfrm>
          <a:off x="2557930" y="874212"/>
          <a:ext cx="3836546" cy="66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Скопление активированных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Лейкоцитов и тромбоцитов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7930" y="874212"/>
        <a:ext cx="3836546" cy="668683"/>
      </dsp:txXfrm>
    </dsp:sp>
    <dsp:sp modelId="{FE7E7B15-1EDA-4C60-A38B-6C6553D9FDBB}">
      <dsp:nvSpPr>
        <dsp:cNvPr id="0" name=""/>
        <dsp:cNvSpPr/>
      </dsp:nvSpPr>
      <dsp:spPr>
        <a:xfrm>
          <a:off x="495731" y="1738001"/>
          <a:ext cx="1670707" cy="1107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18591-8206-42B2-9B99-1CA075149B35}">
      <dsp:nvSpPr>
        <dsp:cNvPr id="0" name=""/>
        <dsp:cNvSpPr/>
      </dsp:nvSpPr>
      <dsp:spPr>
        <a:xfrm>
          <a:off x="612736" y="1849156"/>
          <a:ext cx="1670707" cy="1107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Протеолитичес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кие ферменты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2736" y="1849156"/>
        <a:ext cx="1670707" cy="1107687"/>
      </dsp:txXfrm>
    </dsp:sp>
    <dsp:sp modelId="{D9DF1212-3912-40D5-B8C4-E0F94B6BDBCA}">
      <dsp:nvSpPr>
        <dsp:cNvPr id="0" name=""/>
        <dsp:cNvSpPr/>
      </dsp:nvSpPr>
      <dsp:spPr>
        <a:xfrm>
          <a:off x="519593" y="3151949"/>
          <a:ext cx="1622983" cy="66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9FF09-D01F-4F2C-89F1-6140A782ECB1}">
      <dsp:nvSpPr>
        <dsp:cNvPr id="0" name=""/>
        <dsp:cNvSpPr/>
      </dsp:nvSpPr>
      <dsp:spPr>
        <a:xfrm>
          <a:off x="636598" y="3263104"/>
          <a:ext cx="1622983" cy="66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Повреждение эндотелия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598" y="3263104"/>
        <a:ext cx="1622983" cy="668683"/>
      </dsp:txXfrm>
    </dsp:sp>
    <dsp:sp modelId="{48F72AC0-C691-4950-B820-7EEAA6AB0C29}">
      <dsp:nvSpPr>
        <dsp:cNvPr id="0" name=""/>
        <dsp:cNvSpPr/>
      </dsp:nvSpPr>
      <dsp:spPr>
        <a:xfrm>
          <a:off x="625661" y="4126893"/>
          <a:ext cx="1410848" cy="118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3E125-0037-4261-879F-79D3CFEEE8EA}">
      <dsp:nvSpPr>
        <dsp:cNvPr id="0" name=""/>
        <dsp:cNvSpPr/>
      </dsp:nvSpPr>
      <dsp:spPr>
        <a:xfrm>
          <a:off x="742666" y="4238048"/>
          <a:ext cx="1410848" cy="118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Повышен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ная сосудистая проницае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мость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2666" y="4238048"/>
        <a:ext cx="1410848" cy="1180633"/>
      </dsp:txXfrm>
    </dsp:sp>
    <dsp:sp modelId="{06D85953-B989-4C0D-8590-863C7CE8C79E}">
      <dsp:nvSpPr>
        <dsp:cNvPr id="0" name=""/>
        <dsp:cNvSpPr/>
      </dsp:nvSpPr>
      <dsp:spPr>
        <a:xfrm>
          <a:off x="2400449" y="1738001"/>
          <a:ext cx="1175903" cy="1139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D940D-FC40-41DF-B9AF-E86CFFF6B105}">
      <dsp:nvSpPr>
        <dsp:cNvPr id="0" name=""/>
        <dsp:cNvSpPr/>
      </dsp:nvSpPr>
      <dsp:spPr>
        <a:xfrm>
          <a:off x="2517453" y="1849156"/>
          <a:ext cx="1175903" cy="1139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Простаг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ландины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7453" y="1849156"/>
        <a:ext cx="1175903" cy="1139155"/>
      </dsp:txXfrm>
    </dsp:sp>
    <dsp:sp modelId="{64FD5A5C-10D7-45BF-A26B-75E8C7E203D8}">
      <dsp:nvSpPr>
        <dsp:cNvPr id="0" name=""/>
        <dsp:cNvSpPr/>
      </dsp:nvSpPr>
      <dsp:spPr>
        <a:xfrm>
          <a:off x="3855053" y="1738001"/>
          <a:ext cx="1251806" cy="91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83663-6828-4F6A-B697-3C6593A5B08A}">
      <dsp:nvSpPr>
        <dsp:cNvPr id="0" name=""/>
        <dsp:cNvSpPr/>
      </dsp:nvSpPr>
      <dsp:spPr>
        <a:xfrm>
          <a:off x="3972058" y="1849156"/>
          <a:ext cx="1251806" cy="9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Токсичные кислород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ные радикалы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72058" y="1849156"/>
        <a:ext cx="1251806" cy="919954"/>
      </dsp:txXfrm>
    </dsp:sp>
    <dsp:sp modelId="{EFE88434-D25B-40CC-9A3B-E7BD959CDFA8}">
      <dsp:nvSpPr>
        <dsp:cNvPr id="0" name=""/>
        <dsp:cNvSpPr/>
      </dsp:nvSpPr>
      <dsp:spPr>
        <a:xfrm>
          <a:off x="3801232" y="2857755"/>
          <a:ext cx="1341189" cy="967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DBD4B-E293-4341-8AA6-8F24D1B3574C}">
      <dsp:nvSpPr>
        <dsp:cNvPr id="0" name=""/>
        <dsp:cNvSpPr/>
      </dsp:nvSpPr>
      <dsp:spPr>
        <a:xfrm>
          <a:off x="3918237" y="2968910"/>
          <a:ext cx="1341189" cy="967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Поврежде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ние альвеолоци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тов 2 типа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8237" y="2968910"/>
        <a:ext cx="1341189" cy="967270"/>
      </dsp:txXfrm>
    </dsp:sp>
    <dsp:sp modelId="{0C6AACB6-3C0B-46D5-A69B-5C6EEBF677FF}">
      <dsp:nvSpPr>
        <dsp:cNvPr id="0" name=""/>
        <dsp:cNvSpPr/>
      </dsp:nvSpPr>
      <dsp:spPr>
        <a:xfrm>
          <a:off x="3736317" y="4246815"/>
          <a:ext cx="1328794" cy="111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982A90-2642-42B5-9155-348A79E2EBA6}">
      <dsp:nvSpPr>
        <dsp:cNvPr id="0" name=""/>
        <dsp:cNvSpPr/>
      </dsp:nvSpPr>
      <dsp:spPr>
        <a:xfrm>
          <a:off x="3853322" y="4357969"/>
          <a:ext cx="1328794" cy="111639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синтеза сурфактанта</a:t>
          </a:r>
          <a:endParaRPr lang="en-US" sz="1600" b="1" i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3322" y="4357969"/>
        <a:ext cx="1328794" cy="1116393"/>
      </dsp:txXfrm>
    </dsp:sp>
    <dsp:sp modelId="{13BD4A0C-0F28-4E2C-8D62-B8D35991367C}">
      <dsp:nvSpPr>
        <dsp:cNvPr id="0" name=""/>
        <dsp:cNvSpPr/>
      </dsp:nvSpPr>
      <dsp:spPr>
        <a:xfrm>
          <a:off x="890880" y="5660401"/>
          <a:ext cx="7180152" cy="928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46012-A58A-46B3-A6E5-0410BD6BD1F8}">
      <dsp:nvSpPr>
        <dsp:cNvPr id="0" name=""/>
        <dsp:cNvSpPr/>
      </dsp:nvSpPr>
      <dsp:spPr>
        <a:xfrm>
          <a:off x="1007885" y="5771556"/>
          <a:ext cx="7180152" cy="928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Отек легких, гиповентиляция, микроателектазы, нарушение диффузии 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и 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CO2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7885" y="5771556"/>
        <a:ext cx="7180152" cy="928038"/>
      </dsp:txXfrm>
    </dsp:sp>
    <dsp:sp modelId="{585FDADC-2860-4D04-A545-7DC51F95F8A6}">
      <dsp:nvSpPr>
        <dsp:cNvPr id="0" name=""/>
        <dsp:cNvSpPr/>
      </dsp:nvSpPr>
      <dsp:spPr>
        <a:xfrm>
          <a:off x="5340870" y="1738001"/>
          <a:ext cx="1574838" cy="66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37392A-E214-4CE7-BD39-B8C7A9695E0E}">
      <dsp:nvSpPr>
        <dsp:cNvPr id="0" name=""/>
        <dsp:cNvSpPr/>
      </dsp:nvSpPr>
      <dsp:spPr>
        <a:xfrm>
          <a:off x="5457874" y="1849156"/>
          <a:ext cx="1574838" cy="66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Тромбоксан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7874" y="1849156"/>
        <a:ext cx="1574838" cy="668683"/>
      </dsp:txXfrm>
    </dsp:sp>
    <dsp:sp modelId="{E1DAF549-FFE2-4E6A-A197-D6B697138790}">
      <dsp:nvSpPr>
        <dsp:cNvPr id="0" name=""/>
        <dsp:cNvSpPr/>
      </dsp:nvSpPr>
      <dsp:spPr>
        <a:xfrm>
          <a:off x="5477165" y="2712945"/>
          <a:ext cx="1302247" cy="1163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7CF3B-4FC1-48E9-A89E-E3B1C3C32253}">
      <dsp:nvSpPr>
        <dsp:cNvPr id="0" name=""/>
        <dsp:cNvSpPr/>
      </dsp:nvSpPr>
      <dsp:spPr>
        <a:xfrm>
          <a:off x="5594170" y="2824100"/>
          <a:ext cx="1302247" cy="1163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Микро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тромбозы в микроцир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куляторном русле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4170" y="2824100"/>
        <a:ext cx="1302247" cy="1163335"/>
      </dsp:txXfrm>
    </dsp:sp>
    <dsp:sp modelId="{3208B558-B039-4E72-9B5B-D951A1C5D548}">
      <dsp:nvSpPr>
        <dsp:cNvPr id="0" name=""/>
        <dsp:cNvSpPr/>
      </dsp:nvSpPr>
      <dsp:spPr>
        <a:xfrm>
          <a:off x="7169621" y="1738001"/>
          <a:ext cx="1053044" cy="668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857D5-3AB7-4561-AB88-E4C742ECA1B2}">
      <dsp:nvSpPr>
        <dsp:cNvPr id="0" name=""/>
        <dsp:cNvSpPr/>
      </dsp:nvSpPr>
      <dsp:spPr>
        <a:xfrm>
          <a:off x="7286626" y="1849156"/>
          <a:ext cx="1053044" cy="66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Лейко</a:t>
          </a:r>
          <a:r>
            <a:rPr lang="en-U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триены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86626" y="1849156"/>
        <a:ext cx="1053044" cy="668683"/>
      </dsp:txXfrm>
    </dsp:sp>
    <dsp:sp modelId="{00EA7F98-D098-41A4-AC62-9B0CC28C6A25}">
      <dsp:nvSpPr>
        <dsp:cNvPr id="0" name=""/>
        <dsp:cNvSpPr/>
      </dsp:nvSpPr>
      <dsp:spPr>
        <a:xfrm>
          <a:off x="7013423" y="2712945"/>
          <a:ext cx="1365440" cy="1163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F1094-F1AE-4CC3-AF18-4D6DA5769CE3}">
      <dsp:nvSpPr>
        <dsp:cNvPr id="0" name=""/>
        <dsp:cNvSpPr/>
      </dsp:nvSpPr>
      <dsp:spPr>
        <a:xfrm>
          <a:off x="7130427" y="2824100"/>
          <a:ext cx="1365440" cy="1163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Спазм и повышение давления в легочных капиллярах</a:t>
          </a:r>
          <a:endParaRPr lang="en-U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30427" y="2824100"/>
        <a:ext cx="1365440" cy="116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C405-83A4-4501-BCAA-A25F9BC4F141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38843-1656-419F-AF16-D152CF46A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47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ОРДС определяется как воспалительный синдром, связанный с повышением проницаемости альвеолярно-капиллярной мембраны и ассоциированный с комплексом клинических, рентгенологических и физиологических нарушений, которые не могут быть объяснены наличием левопредсердной или легочной капиллярной гипертензией (но могут с ней сосуществовать).</a:t>
            </a:r>
            <a:r>
              <a:rPr lang="ru-R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8843-1656-419F-AF16-D152CF46AE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51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8843-1656-419F-AF16-D152CF46AE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84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42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961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42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96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5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8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1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44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3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7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48000">
              <a:srgbClr val="FFFFFF"/>
            </a:gs>
            <a:gs pos="56000">
              <a:srgbClr val="9C6563"/>
            </a:gs>
            <a:gs pos="77000">
              <a:srgbClr val="80302D"/>
            </a:gs>
            <a:gs pos="87000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3682-090C-45EA-9CCC-E89E5F63784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8942-89EF-4288-A6BE-2C610CFAD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52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67640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ГБОУ ВПО ЧГМА</a:t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Кафедра анестезиологии, реанимации и интенсивной </a:t>
            </a:r>
            <a:r>
              <a:rPr lang="ru-RU" sz="2400" dirty="0" smtClean="0">
                <a:ea typeface="Calibri"/>
                <a:cs typeface="Times New Roman"/>
              </a:rPr>
              <a:t>терапии</a:t>
            </a:r>
            <a:r>
              <a:rPr lang="en-US" sz="1800" dirty="0">
                <a:ea typeface="Calibri"/>
                <a:cs typeface="Times New Roman"/>
              </a:rPr>
              <a:t/>
            </a:r>
            <a:br>
              <a:rPr lang="en-US" sz="1800" dirty="0">
                <a:ea typeface="Calibri"/>
                <a:cs typeface="Times New Roman"/>
              </a:rPr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858180" cy="521497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4800" b="1" i="1" dirty="0" err="1" smtClean="0">
                <a:solidFill>
                  <a:schemeClr val="tx1"/>
                </a:solidFill>
                <a:latin typeface="Comic Sans MS" pitchFamily="66" charset="0"/>
                <a:ea typeface="Times New Roman"/>
                <a:cs typeface="Times New Roman"/>
              </a:rPr>
              <a:t>Сурфактант-терапия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  <a:ea typeface="Times New Roman"/>
                <a:cs typeface="Times New Roman"/>
              </a:rPr>
              <a:t>   ОРДС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ru-RU" sz="1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ru-RU" sz="12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ru-RU" sz="1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ru-RU" sz="12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Выполнил: ординатор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Пятых Юрий Сергеевич</a:t>
            </a:r>
            <a:endParaRPr lang="en-US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</a:t>
            </a:r>
            <a:endParaRPr lang="en-US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Куратор: ассистент  кафедры          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Коннов Валерий Анатольевич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</a:t>
            </a:r>
            <a:endParaRPr lang="en-US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 </a:t>
            </a: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 </a:t>
            </a: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Users\Юрий\Desktop\Юрий\Презентация на конференцию\op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143272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Время введения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0433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По современным представлениям, сурфактант должен использоваться как можно раньше после постановки диагноза ОРДС. Обычно уже через 3-5 дней острого воспаления ткани легких выявляются начальные признаки будущего </a:t>
            </a:r>
            <a:r>
              <a:rPr lang="ru-RU" sz="2400" dirty="0" err="1" smtClean="0"/>
              <a:t>фиброзирования</a:t>
            </a:r>
            <a:r>
              <a:rPr lang="ru-RU" sz="2400" dirty="0" smtClean="0"/>
              <a:t> и использование </a:t>
            </a:r>
            <a:r>
              <a:rPr lang="ru-RU" sz="2400" dirty="0" err="1" smtClean="0"/>
              <a:t>сурфактанта</a:t>
            </a:r>
            <a:r>
              <a:rPr lang="ru-RU" sz="2400" dirty="0" smtClean="0"/>
              <a:t> становится малоперспективным. </a:t>
            </a:r>
            <a:r>
              <a:rPr lang="ru-RU" sz="1800" dirty="0" smtClean="0"/>
              <a:t>(</a:t>
            </a:r>
            <a:r>
              <a:rPr lang="ru-RU" sz="1800" b="1" i="1" dirty="0" smtClean="0"/>
              <a:t>Информационно- методическое письмо</a:t>
            </a:r>
            <a:r>
              <a:rPr lang="ru-RU" sz="1800" dirty="0" smtClean="0"/>
              <a:t> « Применение препаратов </a:t>
            </a:r>
            <a:r>
              <a:rPr lang="ru-RU" sz="1800" dirty="0" err="1" smtClean="0"/>
              <a:t>сурфактанта</a:t>
            </a:r>
            <a:r>
              <a:rPr lang="ru-RU" sz="1800" dirty="0" smtClean="0"/>
              <a:t> при лечении острого респираторного </a:t>
            </a:r>
            <a:r>
              <a:rPr lang="ru-RU" sz="1800" dirty="0" err="1" smtClean="0"/>
              <a:t>дистресс-синдрома</a:t>
            </a:r>
            <a:r>
              <a:rPr lang="ru-RU" sz="1800" dirty="0" smtClean="0"/>
              <a:t> (ОРДС) »  Заведующий кафедрой анестезиологии и реаниматологии ЧГМА,  д.м.н. Шаповалов К.Г., главный внештатный консультант МЗЗК по анестезиологии и реаниматологии  Шильников В.А.)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Клинический случай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525963"/>
          </a:xfrm>
        </p:spPr>
        <p:txBody>
          <a:bodyPr/>
          <a:lstStyle/>
          <a:p>
            <a:r>
              <a:rPr lang="ru-RU" dirty="0" smtClean="0"/>
              <a:t>Больному З. 10 января 2002 г. в клинике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хирургии Военно-медицинской Академии было выполнено аортокоронарное шунтирование.</a:t>
            </a:r>
          </a:p>
          <a:p>
            <a:r>
              <a:rPr lang="ru-RU" dirty="0" smtClean="0"/>
              <a:t>Спустя 14 часов у больного выставлен диагноз ОРДС.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2285992"/>
            <a:ext cx="271464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96814">
            <a:off x="-578376" y="2882390"/>
            <a:ext cx="10331067" cy="1143000"/>
          </a:xfrm>
          <a:sp3d>
            <a:bevelT/>
          </a:sp3d>
        </p:spPr>
        <p:txBody>
          <a:bodyPr>
            <a:normAutofit/>
          </a:bodyPr>
          <a:lstStyle/>
          <a:p>
            <a:r>
              <a:rPr lang="ru-RU" sz="4800" b="1" i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42000">
                      <a:srgbClr val="000000"/>
                    </a:gs>
                    <a:gs pos="63000">
                      <a:srgbClr val="000040"/>
                    </a:gs>
                    <a:gs pos="75000">
                      <a:srgbClr val="400040"/>
                    </a:gs>
                    <a:gs pos="84000">
                      <a:srgbClr val="8F0040"/>
                    </a:gs>
                    <a:gs pos="89000">
                      <a:srgbClr val="F27300"/>
                    </a:gs>
                    <a:gs pos="97000">
                      <a:srgbClr val="FFBF00"/>
                    </a:gs>
                  </a:gsLst>
                  <a:lin ang="5400000" scaled="0"/>
                </a:gradFill>
                <a:latin typeface="Comic Sans MS" pitchFamily="66" charset="0"/>
                <a:cs typeface="Times New Roman" pitchFamily="18" charset="0"/>
              </a:rPr>
              <a:t>СПАСИБО</a:t>
            </a:r>
            <a:r>
              <a:rPr lang="ru-RU" sz="4800" b="1" i="1" baseline="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42000">
                      <a:srgbClr val="000000"/>
                    </a:gs>
                    <a:gs pos="63000">
                      <a:srgbClr val="000040"/>
                    </a:gs>
                    <a:gs pos="75000">
                      <a:srgbClr val="400040"/>
                    </a:gs>
                    <a:gs pos="84000">
                      <a:srgbClr val="8F0040"/>
                    </a:gs>
                    <a:gs pos="89000">
                      <a:srgbClr val="F27300"/>
                    </a:gs>
                    <a:gs pos="97000">
                      <a:srgbClr val="FFBF00"/>
                    </a:gs>
                  </a:gsLst>
                  <a:lin ang="5400000" scaled="0"/>
                </a:gradFill>
                <a:latin typeface="Comic Sans MS" pitchFamily="66" charset="0"/>
                <a:cs typeface="Times New Roman" pitchFamily="18" charset="0"/>
              </a:rPr>
              <a:t> ЗА  ВНИМАНИЕ!!!</a:t>
            </a:r>
            <a:endParaRPr lang="en-US" sz="4800" b="1" i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>
                <a:gsLst>
                  <a:gs pos="42000">
                    <a:srgbClr val="000000"/>
                  </a:gs>
                  <a:gs pos="63000">
                    <a:srgbClr val="000040"/>
                  </a:gs>
                  <a:gs pos="75000">
                    <a:srgbClr val="400040"/>
                  </a:gs>
                  <a:gs pos="84000">
                    <a:srgbClr val="8F0040"/>
                  </a:gs>
                  <a:gs pos="89000">
                    <a:srgbClr val="F27300"/>
                  </a:gs>
                  <a:gs pos="97000">
                    <a:srgbClr val="FFBF00"/>
                  </a:gs>
                </a:gsLst>
                <a:lin ang="5400000" scaled="0"/>
              </a:gra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Рисунок 2" descr="Premature_infant_with_ventil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673" y="285729"/>
            <a:ext cx="7714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6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4543428" cy="48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Представляет собой природный комплекс </a:t>
            </a:r>
            <a:r>
              <a:rPr lang="ru-RU" sz="2000" dirty="0" err="1" smtClean="0">
                <a:cs typeface="Times New Roman" pitchFamily="18" charset="0"/>
              </a:rPr>
              <a:t>фосфолипидов</a:t>
            </a:r>
            <a:r>
              <a:rPr lang="ru-RU" sz="2000" dirty="0" smtClean="0">
                <a:cs typeface="Times New Roman" pitchFamily="18" charset="0"/>
              </a:rPr>
              <a:t> и специфических </a:t>
            </a:r>
            <a:r>
              <a:rPr lang="ru-RU" sz="2000" dirty="0" err="1" smtClean="0">
                <a:cs typeface="Times New Roman" pitchFamily="18" charset="0"/>
              </a:rPr>
              <a:t>сурфактант-ассоциированных</a:t>
            </a:r>
            <a:r>
              <a:rPr lang="ru-RU" sz="2000" dirty="0" smtClean="0">
                <a:cs typeface="Times New Roman" pitchFamily="18" charset="0"/>
              </a:rPr>
              <a:t> белков. </a:t>
            </a:r>
          </a:p>
          <a:p>
            <a:r>
              <a:rPr lang="ru-RU" sz="2000" i="1" u="sng" dirty="0" smtClean="0">
                <a:cs typeface="Times New Roman" pitchFamily="18" charset="0"/>
              </a:rPr>
              <a:t>Основное свойство</a:t>
            </a:r>
            <a:r>
              <a:rPr lang="ru-RU" sz="2000" i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- способность снижать поверхностное натяжение на границе между альвеолярным эпителием и воздухом в альвеолярном пространстве.</a:t>
            </a:r>
          </a:p>
          <a:p>
            <a:r>
              <a:rPr lang="ru-RU" sz="2000" i="1" u="sng" dirty="0" smtClean="0">
                <a:cs typeface="Times New Roman" pitchFamily="18" charset="0"/>
              </a:rPr>
              <a:t>Главный </a:t>
            </a:r>
            <a:r>
              <a:rPr lang="ru-RU" sz="2000" i="1" u="sng" dirty="0" err="1" smtClean="0">
                <a:cs typeface="Times New Roman" pitchFamily="18" charset="0"/>
              </a:rPr>
              <a:t>фосфолипид</a:t>
            </a:r>
            <a:r>
              <a:rPr lang="ru-RU" sz="2000" i="1" dirty="0" smtClean="0">
                <a:cs typeface="Times New Roman" pitchFamily="18" charset="0"/>
              </a:rPr>
              <a:t> – </a:t>
            </a:r>
            <a:r>
              <a:rPr lang="ru-RU" sz="2000" i="1" dirty="0" err="1" smtClean="0">
                <a:cs typeface="Times New Roman" pitchFamily="18" charset="0"/>
              </a:rPr>
              <a:t>дипальмитоилфосфатидилхолин</a:t>
            </a:r>
            <a:r>
              <a:rPr lang="ru-RU" sz="2000" i="1" dirty="0" smtClean="0">
                <a:cs typeface="Times New Roman" pitchFamily="18" charset="0"/>
              </a:rPr>
              <a:t>    ( ДПНХ).</a:t>
            </a:r>
            <a:endParaRPr lang="en-US" sz="2000" i="1" u="sng" dirty="0">
              <a:cs typeface="Times New Roman" pitchFamily="18" charset="0"/>
            </a:endParaRPr>
          </a:p>
        </p:txBody>
      </p:sp>
      <p:pic>
        <p:nvPicPr>
          <p:cNvPr id="2051" name="Picture 3" descr="D:\Users\Юрий\Desktop\Юрий\Презентация на конференцию\орд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786214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285728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/>
              <a:t>Сурфактант</a:t>
            </a:r>
            <a:endParaRPr lang="ru-RU" sz="44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824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Актуальность 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4929222" cy="44291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Частота ОРДС варьирует от 1,5 до 9,3 случаев на 100000 населения в год.</a:t>
            </a:r>
            <a:br>
              <a:rPr lang="ru-RU" dirty="0" smtClean="0"/>
            </a:br>
            <a:r>
              <a:rPr lang="ru-RU" sz="1100" dirty="0" smtClean="0"/>
              <a:t>( по данным  </a:t>
            </a:r>
            <a:r>
              <a:rPr lang="ru-RU" sz="1300" dirty="0" smtClean="0"/>
              <a:t>Американо-Европейской Согласительной  Конференции по ОРДС, 2006год)</a:t>
            </a:r>
            <a:endParaRPr lang="ru-RU" dirty="0" smtClean="0"/>
          </a:p>
          <a:p>
            <a:r>
              <a:rPr lang="ru-RU" dirty="0" smtClean="0"/>
              <a:t>Встречается у 1 % детей, поступающих в ОРИТ, и регистрируется на уровне 190 больных и пострадавших на 100 000 населения у взрослых.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100" dirty="0" smtClean="0"/>
              <a:t>( по данным О.А. Розенберга, методическое пособие « Сурфактант –БЛ », 2006год)</a:t>
            </a:r>
            <a:r>
              <a:rPr lang="ru-RU" sz="3300" dirty="0" smtClean="0"/>
              <a:t>                                                                   </a:t>
            </a:r>
            <a:endParaRPr lang="ru-RU" dirty="0"/>
          </a:p>
        </p:txBody>
      </p:sp>
      <p:pic>
        <p:nvPicPr>
          <p:cNvPr id="5" name="Picture 11" descr="cw_16_mainp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500174"/>
            <a:ext cx="31686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86836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i="1" dirty="0" smtClean="0">
                <a:latin typeface="Comic Sans MS" pitchFamily="66" charset="0"/>
                <a:cs typeface="Times New Roman" pitchFamily="18" charset="0"/>
              </a:rPr>
              <a:t>Этиология ОРДС</a:t>
            </a:r>
            <a:endParaRPr lang="en-US" sz="6000" b="1" i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4" name="Picture 2" descr="D:\Users\Юрий\Desktop\Юрий\Презентация на конференцию\факт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572428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12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1491991"/>
              </p:ext>
            </p:extLst>
          </p:nvPr>
        </p:nvGraphicFramePr>
        <p:xfrm>
          <a:off x="127000" y="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>
            <a:off x="2514600" y="2971800"/>
            <a:ext cx="5715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14600" y="27432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57400" y="29718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2971800"/>
            <a:ext cx="3048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828800" y="2514600"/>
            <a:ext cx="57150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34000" y="2514600"/>
            <a:ext cx="2362200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24600" y="40386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696200" y="40386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676400" y="5486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88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Arial" charset="0"/>
              </a:rPr>
              <a:t>КРИТЕРИИ СИНДРОМА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i="1" dirty="0" smtClean="0">
                <a:latin typeface="Arial" charset="0"/>
              </a:rPr>
              <a:t>(</a:t>
            </a:r>
            <a:r>
              <a:rPr lang="ru-RU" sz="2000" i="1" dirty="0" err="1" smtClean="0">
                <a:latin typeface="Arial" charset="0"/>
              </a:rPr>
              <a:t>Американо</a:t>
            </a:r>
            <a:r>
              <a:rPr lang="ru-RU" sz="2000" i="1" dirty="0" smtClean="0">
                <a:latin typeface="Arial" charset="0"/>
              </a:rPr>
              <a:t>- Европейская согласительная комиссия </a:t>
            </a:r>
            <a:r>
              <a:rPr lang="ru-RU" sz="2000" i="1" smtClean="0">
                <a:latin typeface="Arial" charset="0"/>
              </a:rPr>
              <a:t>по ОРДС</a:t>
            </a:r>
            <a:r>
              <a:rPr lang="ru-RU" sz="2000" smtClean="0">
                <a:latin typeface="Arial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7829576" cy="35719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1. </a:t>
            </a:r>
            <a:r>
              <a:rPr lang="ru-RU" sz="2000" b="1" dirty="0" smtClean="0">
                <a:latin typeface="Arial" charset="0"/>
              </a:rPr>
              <a:t>Острое развитие</a:t>
            </a:r>
            <a:endParaRPr lang="ru-RU" sz="2000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latin typeface="Arial" charset="0"/>
              </a:rPr>
              <a:t>2. </a:t>
            </a:r>
            <a:r>
              <a:rPr lang="ru-RU" sz="2000" b="1" dirty="0" smtClean="0">
                <a:latin typeface="Arial" charset="0"/>
              </a:rPr>
              <a:t>Гипоксемия: 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i="1" dirty="0" smtClean="0">
                <a:latin typeface="Arial" charset="0"/>
              </a:rPr>
              <a:t>        Индекс </a:t>
            </a:r>
            <a:r>
              <a:rPr lang="ru-RU" sz="2000" b="1" i="1" dirty="0" err="1" smtClean="0">
                <a:latin typeface="Arial" charset="0"/>
              </a:rPr>
              <a:t>оксигенации</a:t>
            </a:r>
            <a:r>
              <a:rPr lang="ru-RU" sz="2000" b="1" dirty="0" smtClean="0">
                <a:latin typeface="Arial" charset="0"/>
              </a:rPr>
              <a:t> = р</a:t>
            </a:r>
            <a:r>
              <a:rPr lang="ru-RU" sz="2000" b="1" baseline="-25000" dirty="0" smtClean="0">
                <a:latin typeface="Arial" charset="0"/>
              </a:rPr>
              <a:t>а</a:t>
            </a:r>
            <a:r>
              <a:rPr lang="ru-RU" sz="2000" b="1" dirty="0" smtClean="0">
                <a:latin typeface="Arial" charset="0"/>
              </a:rPr>
              <a:t>О</a:t>
            </a:r>
            <a:r>
              <a:rPr lang="ru-RU" sz="2000" b="1" baseline="-25000" dirty="0" smtClean="0">
                <a:latin typeface="Arial" charset="0"/>
              </a:rPr>
              <a:t>2 </a:t>
            </a:r>
            <a:r>
              <a:rPr lang="ru-RU" sz="2000" b="1" dirty="0" smtClean="0">
                <a:latin typeface="Arial" charset="0"/>
              </a:rPr>
              <a:t>/ FiO</a:t>
            </a:r>
            <a:r>
              <a:rPr lang="ru-RU" sz="2000" b="1" baseline="-25000" dirty="0" smtClean="0">
                <a:latin typeface="Arial" charset="0"/>
              </a:rPr>
              <a:t>2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&lt; </a:t>
            </a:r>
            <a:r>
              <a:rPr lang="ru-RU" sz="2000" b="1" dirty="0" smtClean="0">
                <a:latin typeface="Arial" charset="0"/>
              </a:rPr>
              <a:t>2</a:t>
            </a:r>
            <a:r>
              <a:rPr lang="en-US" sz="2000" b="1" dirty="0" smtClean="0">
                <a:latin typeface="Arial" charset="0"/>
              </a:rPr>
              <a:t>00 </a:t>
            </a:r>
            <a:r>
              <a:rPr lang="en-US" sz="2000" b="1" dirty="0" err="1" smtClean="0">
                <a:latin typeface="Arial" charset="0"/>
              </a:rPr>
              <a:t>мм.рт.ст</a:t>
            </a:r>
            <a:r>
              <a:rPr lang="en-US" sz="2000" b="1" dirty="0" smtClean="0">
                <a:latin typeface="Arial" charset="0"/>
              </a:rPr>
              <a:t>. </a:t>
            </a:r>
            <a:endParaRPr lang="ru-RU" sz="2000" b="1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latin typeface="Arial" charset="0"/>
              </a:rPr>
              <a:t>3. </a:t>
            </a:r>
            <a:r>
              <a:rPr lang="ru-RU" sz="2000" b="1" dirty="0" smtClean="0">
                <a:latin typeface="Arial" charset="0"/>
              </a:rPr>
              <a:t>Давление заклинивания в легочной артерии-</a:t>
            </a:r>
          </a:p>
          <a:p>
            <a:pPr>
              <a:buNone/>
            </a:pPr>
            <a:r>
              <a:rPr lang="ru-RU" sz="2000" b="1" i="1" dirty="0" smtClean="0">
                <a:latin typeface="Arial" charset="0"/>
              </a:rPr>
              <a:t>      </a:t>
            </a:r>
            <a:r>
              <a:rPr lang="en-US" sz="2000" b="1" i="1" dirty="0" smtClean="0">
                <a:latin typeface="Arial" charset="0"/>
              </a:rPr>
              <a:t> </a:t>
            </a:r>
            <a:r>
              <a:rPr lang="ru-RU" sz="2000" b="1" i="1" dirty="0" smtClean="0">
                <a:latin typeface="Arial" charset="0"/>
              </a:rPr>
              <a:t> ДЗЛА </a:t>
            </a:r>
            <a:r>
              <a:rPr lang="en-US" sz="2000" b="1" i="1" dirty="0" smtClean="0">
                <a:latin typeface="Arial" charset="0"/>
              </a:rPr>
              <a:t>&lt;</a:t>
            </a:r>
            <a:r>
              <a:rPr lang="ru-RU" sz="2000" b="1" i="1" dirty="0" smtClean="0">
                <a:latin typeface="Arial" charset="0"/>
              </a:rPr>
              <a:t>18 </a:t>
            </a:r>
            <a:r>
              <a:rPr lang="ru-RU" sz="2000" b="1" i="1" dirty="0" err="1" smtClean="0">
                <a:latin typeface="Arial" charset="0"/>
              </a:rPr>
              <a:t>мм.рт.ст</a:t>
            </a:r>
            <a:r>
              <a:rPr lang="en-US" sz="2000" b="1" i="1" dirty="0" smtClean="0">
                <a:latin typeface="Arial" charset="0"/>
              </a:rPr>
              <a:t>.</a:t>
            </a:r>
            <a:endParaRPr lang="ru-RU" sz="2000" dirty="0" smtClean="0">
              <a:latin typeface="Arial" charset="0"/>
            </a:endParaRPr>
          </a:p>
          <a:p>
            <a:r>
              <a:rPr lang="ru-RU" sz="2000" dirty="0" smtClean="0">
                <a:latin typeface="Arial" charset="0"/>
              </a:rPr>
              <a:t>4. </a:t>
            </a:r>
            <a:r>
              <a:rPr lang="ru-RU" sz="2000" b="1" dirty="0" smtClean="0">
                <a:latin typeface="Arial" charset="0"/>
              </a:rPr>
              <a:t>Билатеральная инфильтрация легких</a:t>
            </a:r>
          </a:p>
          <a:p>
            <a:pPr>
              <a:buNone/>
            </a:pPr>
            <a:r>
              <a:rPr lang="ru-RU" sz="2000" b="1" i="1" dirty="0" smtClean="0">
                <a:latin typeface="Arial" charset="0"/>
              </a:rPr>
              <a:t>        ( фронтальная  рентгенограмма грудной клетки)</a:t>
            </a:r>
            <a:r>
              <a:rPr lang="en-US" sz="2000" b="1" dirty="0" smtClean="0">
                <a:latin typeface="Arial" charset="0"/>
              </a:rPr>
              <a:t>.</a:t>
            </a:r>
            <a:endParaRPr lang="ru-RU" sz="2000" b="1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7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Сурфактант -терапия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477016" cy="23526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/>
              <a:t> </a:t>
            </a:r>
            <a:r>
              <a:rPr lang="ru-RU" sz="4000" dirty="0" err="1" smtClean="0"/>
              <a:t>Exosurf</a:t>
            </a:r>
            <a:endParaRPr lang="ru-RU" sz="4000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 </a:t>
            </a:r>
            <a:r>
              <a:rPr lang="ru-RU" sz="4000" dirty="0" err="1" smtClean="0"/>
              <a:t>Curosurf</a:t>
            </a:r>
            <a:endParaRPr lang="ru-RU" sz="4000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Сурфактант-BL</a:t>
            </a:r>
            <a:r>
              <a:rPr lang="en-US" sz="4000" dirty="0" smtClean="0">
                <a:solidFill>
                  <a:srgbClr val="C00000"/>
                </a:solidFill>
              </a:rPr>
              <a:t>- </a:t>
            </a:r>
            <a:r>
              <a:rPr lang="ru-RU" sz="4000" dirty="0" smtClean="0">
                <a:solidFill>
                  <a:srgbClr val="C00000"/>
                </a:solidFill>
              </a:rPr>
              <a:t>разрешен для применения у взрослых!!!</a:t>
            </a:r>
          </a:p>
        </p:txBody>
      </p:sp>
      <p:pic>
        <p:nvPicPr>
          <p:cNvPr id="6147" name="Picture 3" descr="D:\Users\Юрий\Desktop\Юрий\Презентация на конференцию\462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000108"/>
            <a:ext cx="1928826" cy="284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2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i="1" dirty="0" smtClean="0">
                <a:latin typeface="Arial" charset="0"/>
              </a:rPr>
              <a:t/>
            </a:r>
            <a:br>
              <a:rPr lang="en-US" sz="5300" b="1" i="1" dirty="0" smtClean="0">
                <a:latin typeface="Arial" charset="0"/>
              </a:rPr>
            </a:br>
            <a:r>
              <a:rPr lang="ru-RU" sz="5300" b="1" i="1" dirty="0" smtClean="0">
                <a:latin typeface="Arial" charset="0"/>
              </a:rPr>
              <a:t>Экзогенный </a:t>
            </a:r>
            <a:r>
              <a:rPr lang="ru-RU" sz="5300" b="1" i="1" dirty="0" err="1" smtClean="0">
                <a:latin typeface="Arial" charset="0"/>
              </a:rPr>
              <a:t>сурфактант</a:t>
            </a:r>
            <a:r>
              <a:rPr lang="ru-RU" sz="5300" b="1" i="1" dirty="0" smtClean="0">
                <a:latin typeface="Arial" charset="0"/>
              </a:rPr>
              <a:t> активирует:                                </a:t>
            </a:r>
            <a:r>
              <a:rPr lang="ru-RU" b="1" i="1" dirty="0" smtClean="0">
                <a:latin typeface="Arial" charset="0"/>
              </a:rPr>
              <a:t/>
            </a:r>
            <a:br>
              <a:rPr lang="ru-RU" b="1" i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" charset="0"/>
              </a:rPr>
              <a:t>   </a:t>
            </a:r>
            <a:r>
              <a:rPr lang="ru-RU" sz="2800" b="1" dirty="0" smtClean="0">
                <a:latin typeface="Arial" charset="0"/>
              </a:rPr>
              <a:t>1</a:t>
            </a:r>
            <a:r>
              <a:rPr lang="ru-RU" sz="2800" dirty="0" smtClean="0">
                <a:latin typeface="Arial" charset="0"/>
              </a:rPr>
              <a:t>. Расправление </a:t>
            </a:r>
            <a:r>
              <a:rPr lang="ru-RU" sz="2800" dirty="0" err="1" smtClean="0">
                <a:latin typeface="Arial" charset="0"/>
              </a:rPr>
              <a:t>ателектазированных</a:t>
            </a:r>
            <a:r>
              <a:rPr lang="ru-RU" sz="2800" dirty="0" smtClean="0">
                <a:latin typeface="Arial" charset="0"/>
              </a:rPr>
              <a:t> участков легких и </a:t>
            </a:r>
            <a:r>
              <a:rPr lang="ru-RU" sz="2800" dirty="0" err="1" smtClean="0">
                <a:latin typeface="Arial" charset="0"/>
              </a:rPr>
              <a:t>коллабированных</a:t>
            </a:r>
            <a:r>
              <a:rPr lang="ru-RU" sz="2800" dirty="0" smtClean="0">
                <a:latin typeface="Arial" charset="0"/>
              </a:rPr>
              <a:t> нижних </a:t>
            </a:r>
            <a:r>
              <a:rPr lang="ru-RU" sz="2800" dirty="0" err="1" smtClean="0">
                <a:latin typeface="Arial" charset="0"/>
              </a:rPr>
              <a:t>дыхательних</a:t>
            </a:r>
            <a:r>
              <a:rPr lang="ru-RU" sz="2800" dirty="0" smtClean="0">
                <a:latin typeface="Arial" charset="0"/>
              </a:rPr>
              <a:t> путей;         </a:t>
            </a:r>
          </a:p>
          <a:p>
            <a:pPr>
              <a:buNone/>
            </a:pPr>
            <a:r>
              <a:rPr lang="ru-RU" sz="2800" b="1" dirty="0" smtClean="0">
                <a:latin typeface="Arial" charset="0"/>
              </a:rPr>
              <a:t>   2</a:t>
            </a:r>
            <a:r>
              <a:rPr lang="ru-RU" sz="2800" dirty="0" smtClean="0">
                <a:latin typeface="Arial" charset="0"/>
              </a:rPr>
              <a:t>. Фагоцитоз альвеолярных макрофагов;                     </a:t>
            </a:r>
          </a:p>
          <a:p>
            <a:pPr>
              <a:buNone/>
            </a:pPr>
            <a:r>
              <a:rPr lang="ru-RU" sz="2800" b="1" dirty="0" smtClean="0">
                <a:latin typeface="Arial" charset="0"/>
              </a:rPr>
              <a:t>   3</a:t>
            </a:r>
            <a:r>
              <a:rPr lang="ru-RU" sz="2800" dirty="0" smtClean="0">
                <a:latin typeface="Arial" charset="0"/>
              </a:rPr>
              <a:t>. </a:t>
            </a:r>
            <a:r>
              <a:rPr lang="ru-RU" sz="2800" dirty="0" err="1" smtClean="0">
                <a:latin typeface="Arial" charset="0"/>
              </a:rPr>
              <a:t>Мукоцилиарный</a:t>
            </a:r>
            <a:r>
              <a:rPr lang="ru-RU" sz="2800" dirty="0" smtClean="0">
                <a:latin typeface="Arial" charset="0"/>
              </a:rPr>
              <a:t> транспорт и санацию бронхиол;                                                                                    </a:t>
            </a:r>
            <a:r>
              <a:rPr lang="ru-RU" sz="2800" b="1" dirty="0" smtClean="0">
                <a:latin typeface="Arial" charset="0"/>
              </a:rPr>
              <a:t>4</a:t>
            </a:r>
            <a:r>
              <a:rPr lang="ru-RU" sz="2800" dirty="0" smtClean="0">
                <a:latin typeface="Arial" charset="0"/>
              </a:rPr>
              <a:t>. Синтез собственного </a:t>
            </a:r>
            <a:r>
              <a:rPr lang="ru-RU" sz="2800" dirty="0" err="1" smtClean="0">
                <a:latin typeface="Arial" charset="0"/>
              </a:rPr>
              <a:t>сурфактанта</a:t>
            </a:r>
            <a:r>
              <a:rPr lang="ru-RU" sz="2800" dirty="0" smtClean="0">
                <a:latin typeface="Arial" charset="0"/>
              </a:rPr>
              <a:t>;                           </a:t>
            </a:r>
            <a:r>
              <a:rPr lang="ru-RU" sz="2800" b="1" dirty="0" smtClean="0">
                <a:latin typeface="Arial" charset="0"/>
              </a:rPr>
              <a:t>5</a:t>
            </a:r>
            <a:r>
              <a:rPr lang="ru-RU" sz="2800" dirty="0" smtClean="0">
                <a:latin typeface="Arial" charset="0"/>
              </a:rPr>
              <a:t>. Местный иммунитет;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2" descr="D:\Users\Юрий\Desktop\Юрий\Презентация на конференцию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643050"/>
            <a:ext cx="283369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charset="0"/>
              </a:rPr>
              <a:t>Методология применения </a:t>
            </a:r>
            <a:r>
              <a:rPr lang="ru-RU" b="1" dirty="0" err="1" smtClean="0">
                <a:latin typeface="Arial" charset="0"/>
              </a:rPr>
              <a:t>Сурфактанта</a:t>
            </a:r>
            <a:r>
              <a:rPr lang="ru-RU" b="1" dirty="0" smtClean="0">
                <a:latin typeface="Arial" charset="0"/>
              </a:rPr>
              <a:t>- </a:t>
            </a:r>
            <a:r>
              <a:rPr lang="en-US" b="1" dirty="0" smtClean="0">
                <a:latin typeface="Arial" charset="0"/>
              </a:rPr>
              <a:t>BL</a:t>
            </a:r>
            <a:r>
              <a:rPr lang="ru-RU" b="1" dirty="0" smtClean="0">
                <a:latin typeface="Arial" charset="0"/>
              </a:rPr>
              <a:t>:</a:t>
            </a:r>
            <a:r>
              <a:rPr lang="ru-RU" dirty="0" smtClean="0">
                <a:latin typeface="Arial" charset="0"/>
              </a:rPr>
              <a:t>        </a:t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4344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</a:rPr>
              <a:t>  </a:t>
            </a:r>
            <a:r>
              <a:rPr lang="ru-RU" sz="2600" dirty="0" smtClean="0">
                <a:latin typeface="Arial" charset="0"/>
              </a:rPr>
              <a:t>Ранее начало </a:t>
            </a:r>
            <a:r>
              <a:rPr lang="ru-RU" sz="2600" dirty="0" err="1" smtClean="0">
                <a:latin typeface="Arial" charset="0"/>
              </a:rPr>
              <a:t>сурфактант-терапии</a:t>
            </a:r>
            <a:r>
              <a:rPr lang="ru-RU" sz="2600" dirty="0" smtClean="0">
                <a:latin typeface="Arial" charset="0"/>
              </a:rPr>
              <a:t> – первые сутки                       ( лучше первые часы )!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latin typeface="Arial" charset="0"/>
              </a:rPr>
              <a:t>  </a:t>
            </a:r>
            <a:r>
              <a:rPr lang="ru-RU" sz="2600" dirty="0" err="1" smtClean="0">
                <a:latin typeface="Arial" charset="0"/>
              </a:rPr>
              <a:t>Болюсное</a:t>
            </a:r>
            <a:r>
              <a:rPr lang="ru-RU" sz="2600" dirty="0" smtClean="0">
                <a:latin typeface="Arial" charset="0"/>
              </a:rPr>
              <a:t> эндобронхиальное введение в дозе 6 мг</a:t>
            </a:r>
            <a:r>
              <a:rPr lang="en-US" sz="2600" dirty="0" smtClean="0">
                <a:latin typeface="Arial" charset="0"/>
              </a:rPr>
              <a:t>/</a:t>
            </a:r>
            <a:r>
              <a:rPr lang="ru-RU" sz="2600" dirty="0" smtClean="0">
                <a:latin typeface="Arial" charset="0"/>
              </a:rPr>
              <a:t>кг и повторное введение в той же дозе через 6-12 часов ( 12мг/кг в сутки).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latin typeface="Arial" charset="0"/>
              </a:rPr>
              <a:t> </a:t>
            </a:r>
            <a:r>
              <a:rPr lang="ru-RU" sz="2600" dirty="0" smtClean="0">
                <a:latin typeface="Arial" charset="0"/>
              </a:rPr>
              <a:t>Возможно </a:t>
            </a:r>
            <a:r>
              <a:rPr lang="ru-RU" sz="2600" dirty="0" err="1" smtClean="0">
                <a:latin typeface="Arial" charset="0"/>
              </a:rPr>
              <a:t>интратрахеальное</a:t>
            </a:r>
            <a:r>
              <a:rPr lang="ru-RU" sz="2600" dirty="0" smtClean="0">
                <a:latin typeface="Arial" charset="0"/>
              </a:rPr>
              <a:t> введение.</a:t>
            </a:r>
            <a:r>
              <a:rPr lang="ru-RU" sz="2600" i="1" dirty="0" smtClean="0">
                <a:latin typeface="Arial" charset="0"/>
              </a:rPr>
              <a:t>                           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1026" name="Picture 2" descr="D:\Users\Юрий\Desktop\Юрий\Презентация на конференцию\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439</Words>
  <Application>Microsoft Office PowerPoint</Application>
  <PresentationFormat>Экран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Comic Sans MS</vt:lpstr>
      <vt:lpstr>Wingdings</vt:lpstr>
      <vt:lpstr>Office Theme</vt:lpstr>
      <vt:lpstr>ГБОУ ВПО ЧГМА Кафедра анестезиологии, реанимации и интенсивной терапии </vt:lpstr>
      <vt:lpstr>Слайд 2</vt:lpstr>
      <vt:lpstr>Актуальность !</vt:lpstr>
      <vt:lpstr>    Этиология ОРДС</vt:lpstr>
      <vt:lpstr>Слайд 5</vt:lpstr>
      <vt:lpstr>КРИТЕРИИ СИНДРОМА (Американо- Европейская согласительная комиссия по ОРДС)</vt:lpstr>
      <vt:lpstr>Сурфактант -терапия </vt:lpstr>
      <vt:lpstr> Экзогенный сурфактант активирует:                                 </vt:lpstr>
      <vt:lpstr>Методология применения Сурфактанта- BL:         </vt:lpstr>
      <vt:lpstr>Время введения</vt:lpstr>
      <vt:lpstr>Клинический случай</vt:lpstr>
      <vt:lpstr>СПАСИБО ЗА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респираторный дистресс-синдром</dc:title>
  <dc:creator>MEKIS</dc:creator>
  <cp:lastModifiedBy>ъ</cp:lastModifiedBy>
  <cp:revision>97</cp:revision>
  <dcterms:created xsi:type="dcterms:W3CDTF">2010-10-11T19:01:30Z</dcterms:created>
  <dcterms:modified xsi:type="dcterms:W3CDTF">2013-06-17T16:38:44Z</dcterms:modified>
</cp:coreProperties>
</file>